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ppt/charts/chart102.xml" ContentType="application/vnd.openxmlformats-officedocument.drawingml.chart+xml"/>
  <Override PartName="/ppt/drawings/drawing102.xml" ContentType="application/vnd.openxmlformats-officedocument.drawingml.chartshapes+xml"/>
  <Override PartName="/ppt/charts/chart103.xml" ContentType="application/vnd.openxmlformats-officedocument.drawingml.chart+xml"/>
  <Override PartName="/ppt/drawings/drawing103.xml" ContentType="application/vnd.openxmlformats-officedocument.drawingml.chartshapes+xml"/>
  <Override PartName="/ppt/charts/chart104.xml" ContentType="application/vnd.openxmlformats-officedocument.drawingml.chart+xml"/>
  <Override PartName="/ppt/drawings/drawing104.xml" ContentType="application/vnd.openxmlformats-officedocument.drawingml.chartshapes+xml"/>
  <Override PartName="/ppt/charts/chart105.xml" ContentType="application/vnd.openxmlformats-officedocument.drawingml.chart+xml"/>
  <Override PartName="/ppt/drawings/drawing105.xml" ContentType="application/vnd.openxmlformats-officedocument.drawingml.chartshapes+xml"/>
  <Override PartName="/ppt/charts/chart106.xml" ContentType="application/vnd.openxmlformats-officedocument.drawingml.chart+xml"/>
  <Override PartName="/ppt/drawings/drawing106.xml" ContentType="application/vnd.openxmlformats-officedocument.drawingml.chartshapes+xml"/>
  <Override PartName="/ppt/charts/chart107.xml" ContentType="application/vnd.openxmlformats-officedocument.drawingml.chart+xml"/>
  <Override PartName="/ppt/drawings/drawing107.xml" ContentType="application/vnd.openxmlformats-officedocument.drawingml.chartshapes+xml"/>
  <Override PartName="/ppt/charts/chart108.xml" ContentType="application/vnd.openxmlformats-officedocument.drawingml.chart+xml"/>
  <Override PartName="/ppt/drawings/drawing108.xml" ContentType="application/vnd.openxmlformats-officedocument.drawingml.chartshapes+xml"/>
  <Override PartName="/ppt/charts/chart109.xml" ContentType="application/vnd.openxmlformats-officedocument.drawingml.chart+xml"/>
  <Override PartName="/ppt/drawings/drawing109.xml" ContentType="application/vnd.openxmlformats-officedocument.drawingml.chartshapes+xml"/>
  <Override PartName="/ppt/charts/chart110.xml" ContentType="application/vnd.openxmlformats-officedocument.drawingml.chart+xml"/>
  <Override PartName="/ppt/drawings/drawing110.xml" ContentType="application/vnd.openxmlformats-officedocument.drawingml.chartshapes+xml"/>
  <Override PartName="/ppt/charts/chart111.xml" ContentType="application/vnd.openxmlformats-officedocument.drawingml.chart+xml"/>
  <Override PartName="/ppt/drawings/drawing111.xml" ContentType="application/vnd.openxmlformats-officedocument.drawingml.chartshapes+xml"/>
  <Override PartName="/ppt/charts/chart112.xml" ContentType="application/vnd.openxmlformats-officedocument.drawingml.chart+xml"/>
  <Override PartName="/ppt/drawings/drawing112.xml" ContentType="application/vnd.openxmlformats-officedocument.drawingml.chartshapes+xml"/>
  <Override PartName="/ppt/charts/chart113.xml" ContentType="application/vnd.openxmlformats-officedocument.drawingml.chart+xml"/>
  <Override PartName="/ppt/drawings/drawing113.xml" ContentType="application/vnd.openxmlformats-officedocument.drawingml.chartshapes+xml"/>
  <Override PartName="/ppt/charts/chart114.xml" ContentType="application/vnd.openxmlformats-officedocument.drawingml.chart+xml"/>
  <Override PartName="/ppt/drawings/drawing114.xml" ContentType="application/vnd.openxmlformats-officedocument.drawingml.chartshapes+xml"/>
  <Override PartName="/ppt/charts/chart115.xml" ContentType="application/vnd.openxmlformats-officedocument.drawingml.chart+xml"/>
  <Override PartName="/ppt/drawings/drawing115.xml" ContentType="application/vnd.openxmlformats-officedocument.drawingml.chartshapes+xml"/>
  <Override PartName="/ppt/charts/chart116.xml" ContentType="application/vnd.openxmlformats-officedocument.drawingml.chart+xml"/>
  <Override PartName="/ppt/drawings/drawing116.xml" ContentType="application/vnd.openxmlformats-officedocument.drawingml.chartshapes+xml"/>
  <Override PartName="/ppt/charts/chart117.xml" ContentType="application/vnd.openxmlformats-officedocument.drawingml.chart+xml"/>
  <Override PartName="/ppt/drawings/drawing117.xml" ContentType="application/vnd.openxmlformats-officedocument.drawingml.chartshapes+xml"/>
  <Override PartName="/ppt/charts/chart118.xml" ContentType="application/vnd.openxmlformats-officedocument.drawingml.chart+xml"/>
  <Override PartName="/ppt/drawings/drawing118.xml" ContentType="application/vnd.openxmlformats-officedocument.drawingml.chartshapes+xml"/>
  <Override PartName="/ppt/charts/chart119.xml" ContentType="application/vnd.openxmlformats-officedocument.drawingml.chart+xml"/>
  <Override PartName="/ppt/drawings/drawing119.xml" ContentType="application/vnd.openxmlformats-officedocument.drawingml.chartshapes+xml"/>
  <Override PartName="/ppt/charts/chart120.xml" ContentType="application/vnd.openxmlformats-officedocument.drawingml.chart+xml"/>
  <Override PartName="/ppt/drawings/drawing120.xml" ContentType="application/vnd.openxmlformats-officedocument.drawingml.chartshapes+xml"/>
  <Override PartName="/ppt/charts/chart121.xml" ContentType="application/vnd.openxmlformats-officedocument.drawingml.chart+xml"/>
  <Override PartName="/ppt/drawings/drawing121.xml" ContentType="application/vnd.openxmlformats-officedocument.drawingml.chartshapes+xml"/>
  <Override PartName="/ppt/charts/chart122.xml" ContentType="application/vnd.openxmlformats-officedocument.drawingml.chart+xml"/>
  <Override PartName="/ppt/drawings/drawing122.xml" ContentType="application/vnd.openxmlformats-officedocument.drawingml.chartshapes+xml"/>
  <Override PartName="/ppt/charts/chart123.xml" ContentType="application/vnd.openxmlformats-officedocument.drawingml.chart+xml"/>
  <Override PartName="/ppt/drawings/drawing123.xml" ContentType="application/vnd.openxmlformats-officedocument.drawingml.chartshapes+xml"/>
  <Override PartName="/ppt/charts/chart124.xml" ContentType="application/vnd.openxmlformats-officedocument.drawingml.chart+xml"/>
  <Override PartName="/ppt/drawings/drawing124.xml" ContentType="application/vnd.openxmlformats-officedocument.drawingml.chartshapes+xml"/>
  <Override PartName="/ppt/charts/chart125.xml" ContentType="application/vnd.openxmlformats-officedocument.drawingml.chart+xml"/>
  <Override PartName="/ppt/drawings/drawing125.xml" ContentType="application/vnd.openxmlformats-officedocument.drawingml.chartshapes+xml"/>
  <Override PartName="/ppt/charts/chart126.xml" ContentType="application/vnd.openxmlformats-officedocument.drawingml.chart+xml"/>
  <Override PartName="/ppt/drawings/drawing126.xml" ContentType="application/vnd.openxmlformats-officedocument.drawingml.chartshapes+xml"/>
  <Override PartName="/ppt/charts/chart127.xml" ContentType="application/vnd.openxmlformats-officedocument.drawingml.chart+xml"/>
  <Override PartName="/ppt/drawings/drawing127.xml" ContentType="application/vnd.openxmlformats-officedocument.drawingml.chartshapes+xml"/>
  <Override PartName="/ppt/charts/chart128.xml" ContentType="application/vnd.openxmlformats-officedocument.drawingml.chart+xml"/>
  <Override PartName="/ppt/drawings/drawing128.xml" ContentType="application/vnd.openxmlformats-officedocument.drawingml.chartshapes+xml"/>
  <Override PartName="/ppt/charts/chart129.xml" ContentType="application/vnd.openxmlformats-officedocument.drawingml.chart+xml"/>
  <Override PartName="/ppt/drawings/drawing129.xml" ContentType="application/vnd.openxmlformats-officedocument.drawingml.chartshapes+xml"/>
  <Override PartName="/ppt/charts/chart130.xml" ContentType="application/vnd.openxmlformats-officedocument.drawingml.chart+xml"/>
  <Override PartName="/ppt/drawings/drawing130.xml" ContentType="application/vnd.openxmlformats-officedocument.drawingml.chartshapes+xml"/>
  <Override PartName="/ppt/charts/chart131.xml" ContentType="application/vnd.openxmlformats-officedocument.drawingml.chart+xml"/>
  <Override PartName="/ppt/drawings/drawing131.xml" ContentType="application/vnd.openxmlformats-officedocument.drawingml.chartshapes+xml"/>
  <Override PartName="/ppt/charts/chart132.xml" ContentType="application/vnd.openxmlformats-officedocument.drawingml.chart+xml"/>
  <Override PartName="/ppt/drawings/drawing132.xml" ContentType="application/vnd.openxmlformats-officedocument.drawingml.chartshapes+xml"/>
  <Override PartName="/ppt/charts/chart133.xml" ContentType="application/vnd.openxmlformats-officedocument.drawingml.chart+xml"/>
  <Override PartName="/ppt/drawings/drawing133.xml" ContentType="application/vnd.openxmlformats-officedocument.drawingml.chartshapes+xml"/>
  <Override PartName="/ppt/charts/chart134.xml" ContentType="application/vnd.openxmlformats-officedocument.drawingml.chart+xml"/>
  <Override PartName="/ppt/drawings/drawing134.xml" ContentType="application/vnd.openxmlformats-officedocument.drawingml.chartshapes+xml"/>
  <Override PartName="/ppt/charts/chart135.xml" ContentType="application/vnd.openxmlformats-officedocument.drawingml.chart+xml"/>
  <Override PartName="/ppt/drawings/drawing135.xml" ContentType="application/vnd.openxmlformats-officedocument.drawingml.chartshapes+xml"/>
  <Override PartName="/ppt/charts/chart136.xml" ContentType="application/vnd.openxmlformats-officedocument.drawingml.chart+xml"/>
  <Override PartName="/ppt/drawings/drawing136.xml" ContentType="application/vnd.openxmlformats-officedocument.drawingml.chartshapes+xml"/>
  <Override PartName="/ppt/charts/chart137.xml" ContentType="application/vnd.openxmlformats-officedocument.drawingml.chart+xml"/>
  <Override PartName="/ppt/drawings/drawing137.xml" ContentType="application/vnd.openxmlformats-officedocument.drawingml.chartshapes+xml"/>
  <Override PartName="/ppt/charts/chart138.xml" ContentType="application/vnd.openxmlformats-officedocument.drawingml.chart+xml"/>
  <Override PartName="/ppt/drawings/drawing138.xml" ContentType="application/vnd.openxmlformats-officedocument.drawingml.chartshapes+xml"/>
  <Override PartName="/ppt/charts/chart139.xml" ContentType="application/vnd.openxmlformats-officedocument.drawingml.chart+xml"/>
  <Override PartName="/ppt/drawings/drawing139.xml" ContentType="application/vnd.openxmlformats-officedocument.drawingml.chartshapes+xml"/>
  <Override PartName="/ppt/charts/chart140.xml" ContentType="application/vnd.openxmlformats-officedocument.drawingml.chart+xml"/>
  <Override PartName="/ppt/drawings/drawing140.xml" ContentType="application/vnd.openxmlformats-officedocument.drawingml.chartshapes+xml"/>
  <Override PartName="/ppt/charts/chart141.xml" ContentType="application/vnd.openxmlformats-officedocument.drawingml.chart+xml"/>
  <Override PartName="/ppt/drawings/drawing141.xml" ContentType="application/vnd.openxmlformats-officedocument.drawingml.chartshapes+xml"/>
  <Override PartName="/ppt/charts/chart142.xml" ContentType="application/vnd.openxmlformats-officedocument.drawingml.chart+xml"/>
  <Override PartName="/ppt/drawings/drawing142.xml" ContentType="application/vnd.openxmlformats-officedocument.drawingml.chartshapes+xml"/>
  <Override PartName="/ppt/charts/chart143.xml" ContentType="application/vnd.openxmlformats-officedocument.drawingml.chart+xml"/>
  <Override PartName="/ppt/drawings/drawing143.xml" ContentType="application/vnd.openxmlformats-officedocument.drawingml.chartshapes+xml"/>
  <Override PartName="/ppt/charts/chart144.xml" ContentType="application/vnd.openxmlformats-officedocument.drawingml.chart+xml"/>
  <Override PartName="/ppt/drawings/drawing144.xml" ContentType="application/vnd.openxmlformats-officedocument.drawingml.chartshapes+xml"/>
  <Override PartName="/ppt/charts/chart145.xml" ContentType="application/vnd.openxmlformats-officedocument.drawingml.chart+xml"/>
  <Override PartName="/ppt/drawings/drawing14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1" r:id="rId2"/>
    <p:sldId id="400" r:id="rId3"/>
    <p:sldId id="399" r:id="rId4"/>
    <p:sldId id="398" r:id="rId5"/>
    <p:sldId id="397" r:id="rId6"/>
    <p:sldId id="396" r:id="rId7"/>
    <p:sldId id="395" r:id="rId8"/>
    <p:sldId id="394" r:id="rId9"/>
    <p:sldId id="393" r:id="rId10"/>
    <p:sldId id="392" r:id="rId11"/>
    <p:sldId id="391" r:id="rId12"/>
    <p:sldId id="390" r:id="rId13"/>
    <p:sldId id="389" r:id="rId14"/>
    <p:sldId id="388" r:id="rId15"/>
    <p:sldId id="387" r:id="rId16"/>
    <p:sldId id="386" r:id="rId17"/>
    <p:sldId id="385" r:id="rId18"/>
    <p:sldId id="384" r:id="rId19"/>
    <p:sldId id="383" r:id="rId20"/>
    <p:sldId id="382" r:id="rId21"/>
    <p:sldId id="381" r:id="rId22"/>
    <p:sldId id="380" r:id="rId23"/>
    <p:sldId id="379" r:id="rId24"/>
    <p:sldId id="378" r:id="rId25"/>
    <p:sldId id="377" r:id="rId26"/>
    <p:sldId id="376" r:id="rId27"/>
    <p:sldId id="375" r:id="rId28"/>
    <p:sldId id="374" r:id="rId29"/>
    <p:sldId id="373" r:id="rId30"/>
    <p:sldId id="372" r:id="rId31"/>
    <p:sldId id="371" r:id="rId32"/>
    <p:sldId id="370" r:id="rId33"/>
    <p:sldId id="369" r:id="rId34"/>
    <p:sldId id="368" r:id="rId35"/>
    <p:sldId id="367" r:id="rId36"/>
    <p:sldId id="366" r:id="rId37"/>
    <p:sldId id="365" r:id="rId38"/>
    <p:sldId id="364" r:id="rId39"/>
    <p:sldId id="363" r:id="rId40"/>
    <p:sldId id="362" r:id="rId41"/>
    <p:sldId id="361" r:id="rId42"/>
    <p:sldId id="360" r:id="rId43"/>
    <p:sldId id="359" r:id="rId44"/>
    <p:sldId id="358" r:id="rId45"/>
    <p:sldId id="357" r:id="rId46"/>
    <p:sldId id="356" r:id="rId47"/>
    <p:sldId id="355" r:id="rId48"/>
    <p:sldId id="354" r:id="rId49"/>
    <p:sldId id="353" r:id="rId50"/>
    <p:sldId id="352" r:id="rId51"/>
    <p:sldId id="351" r:id="rId52"/>
    <p:sldId id="350" r:id="rId53"/>
    <p:sldId id="349" r:id="rId54"/>
    <p:sldId id="348" r:id="rId55"/>
    <p:sldId id="347" r:id="rId56"/>
    <p:sldId id="346" r:id="rId57"/>
    <p:sldId id="345" r:id="rId58"/>
    <p:sldId id="344" r:id="rId59"/>
    <p:sldId id="343" r:id="rId60"/>
    <p:sldId id="342" r:id="rId61"/>
    <p:sldId id="341" r:id="rId62"/>
    <p:sldId id="340" r:id="rId63"/>
    <p:sldId id="339" r:id="rId64"/>
    <p:sldId id="338" r:id="rId65"/>
    <p:sldId id="337" r:id="rId66"/>
    <p:sldId id="336" r:id="rId67"/>
    <p:sldId id="335" r:id="rId68"/>
    <p:sldId id="334" r:id="rId69"/>
    <p:sldId id="333" r:id="rId70"/>
    <p:sldId id="332" r:id="rId71"/>
    <p:sldId id="331" r:id="rId72"/>
    <p:sldId id="330" r:id="rId73"/>
    <p:sldId id="329" r:id="rId74"/>
    <p:sldId id="328" r:id="rId75"/>
    <p:sldId id="327" r:id="rId76"/>
    <p:sldId id="326" r:id="rId77"/>
    <p:sldId id="325" r:id="rId78"/>
    <p:sldId id="324" r:id="rId79"/>
    <p:sldId id="323" r:id="rId80"/>
    <p:sldId id="322" r:id="rId81"/>
    <p:sldId id="321" r:id="rId82"/>
    <p:sldId id="320" r:id="rId83"/>
    <p:sldId id="319" r:id="rId84"/>
    <p:sldId id="318" r:id="rId85"/>
    <p:sldId id="317" r:id="rId86"/>
    <p:sldId id="316" r:id="rId87"/>
    <p:sldId id="315" r:id="rId88"/>
    <p:sldId id="314" r:id="rId89"/>
    <p:sldId id="313" r:id="rId90"/>
    <p:sldId id="312" r:id="rId91"/>
    <p:sldId id="311" r:id="rId92"/>
    <p:sldId id="310" r:id="rId93"/>
    <p:sldId id="309" r:id="rId94"/>
    <p:sldId id="308" r:id="rId95"/>
    <p:sldId id="307" r:id="rId96"/>
    <p:sldId id="306" r:id="rId97"/>
    <p:sldId id="305" r:id="rId98"/>
    <p:sldId id="304" r:id="rId99"/>
    <p:sldId id="303" r:id="rId100"/>
    <p:sldId id="302" r:id="rId101"/>
    <p:sldId id="301" r:id="rId102"/>
    <p:sldId id="300" r:id="rId103"/>
    <p:sldId id="299" r:id="rId104"/>
    <p:sldId id="298" r:id="rId105"/>
    <p:sldId id="297" r:id="rId106"/>
    <p:sldId id="296" r:id="rId107"/>
    <p:sldId id="295" r:id="rId108"/>
    <p:sldId id="294" r:id="rId109"/>
    <p:sldId id="293" r:id="rId110"/>
    <p:sldId id="292" r:id="rId111"/>
    <p:sldId id="291" r:id="rId112"/>
    <p:sldId id="290" r:id="rId113"/>
    <p:sldId id="289" r:id="rId114"/>
    <p:sldId id="288" r:id="rId115"/>
    <p:sldId id="287" r:id="rId116"/>
    <p:sldId id="286" r:id="rId117"/>
    <p:sldId id="285" r:id="rId118"/>
    <p:sldId id="284" r:id="rId119"/>
    <p:sldId id="283" r:id="rId120"/>
    <p:sldId id="282" r:id="rId121"/>
    <p:sldId id="281" r:id="rId122"/>
    <p:sldId id="280" r:id="rId123"/>
    <p:sldId id="279" r:id="rId124"/>
    <p:sldId id="278" r:id="rId125"/>
    <p:sldId id="277" r:id="rId126"/>
    <p:sldId id="276" r:id="rId127"/>
    <p:sldId id="275" r:id="rId128"/>
    <p:sldId id="274" r:id="rId129"/>
    <p:sldId id="273" r:id="rId130"/>
    <p:sldId id="272" r:id="rId131"/>
    <p:sldId id="271" r:id="rId132"/>
    <p:sldId id="270" r:id="rId133"/>
    <p:sldId id="269" r:id="rId134"/>
    <p:sldId id="268" r:id="rId135"/>
    <p:sldId id="267" r:id="rId136"/>
    <p:sldId id="266" r:id="rId137"/>
    <p:sldId id="265" r:id="rId138"/>
    <p:sldId id="264" r:id="rId139"/>
    <p:sldId id="263" r:id="rId140"/>
    <p:sldId id="262" r:id="rId141"/>
    <p:sldId id="261" r:id="rId142"/>
    <p:sldId id="260" r:id="rId143"/>
    <p:sldId id="259" r:id="rId144"/>
    <p:sldId id="258" r:id="rId145"/>
    <p:sldId id="257" r:id="rId146"/>
    <p:sldId id="256" r:id="rId14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viewProps" Target="viewProp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0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D:\Desktop\2021%20&#1057;&#1055;&#1054;%20&#1059;&#1076;&#1086;&#1074;&#1083;&#1077;&#1090;&#1074;&#1086;&#1088;&#1105;&#1085;&#1085;&#1086;&#1089;&#1090;&#1100;\2021%20&#1057;&#1055;&#10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'Эксперимент%'!$E$65</c:f>
              <c:strCache>
                <c:ptCount val="1"/>
                <c:pt idx="0">
                  <c:v>Удовлетворенность СПО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'Эксперимент%'!$E$66:$E$81</c:f>
              <c:numCache>
                <c:formatCode>0.00</c:formatCode>
                <c:ptCount val="16"/>
                <c:pt idx="0">
                  <c:v>-0.54515364280865231</c:v>
                </c:pt>
                <c:pt idx="1">
                  <c:v>-0.96124518487261612</c:v>
                </c:pt>
                <c:pt idx="2">
                  <c:v>-0.72252836766718187</c:v>
                </c:pt>
                <c:pt idx="3">
                  <c:v>-0.493419348058248</c:v>
                </c:pt>
                <c:pt idx="4">
                  <c:v>-0.57545515830532912</c:v>
                </c:pt>
                <c:pt idx="5">
                  <c:v>-0.42813559515892852</c:v>
                </c:pt>
                <c:pt idx="6">
                  <c:v>-0.60058324432694254</c:v>
                </c:pt>
                <c:pt idx="7">
                  <c:v>-0.40842729239686126</c:v>
                </c:pt>
                <c:pt idx="8">
                  <c:v>-8.1128692955534473E-2</c:v>
                </c:pt>
                <c:pt idx="9">
                  <c:v>-0.71883306089930299</c:v>
                </c:pt>
                <c:pt idx="10">
                  <c:v>-0.82599695716799237</c:v>
                </c:pt>
                <c:pt idx="11">
                  <c:v>-0.87847031327197866</c:v>
                </c:pt>
                <c:pt idx="12">
                  <c:v>-0.44010135040732384</c:v>
                </c:pt>
                <c:pt idx="13">
                  <c:v>-0.38773357449671053</c:v>
                </c:pt>
                <c:pt idx="14">
                  <c:v>-1.0499325473018886</c:v>
                </c:pt>
                <c:pt idx="15">
                  <c:v>-0.1068902601373688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55-42BF-A41C-D5F5F1F62BCF}"/>
            </c:ext>
          </c:extLst>
        </c:ser>
        <c:ser>
          <c:idx val="1"/>
          <c:order val="1"/>
          <c:tx>
            <c:strRef>
              <c:f>'Эксперимент%'!$F$65</c:f>
              <c:strCache>
                <c:ptCount val="1"/>
                <c:pt idx="0">
                  <c:v>Запрос СПО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'Эксперимент%'!$F$66:$F$81</c:f>
              <c:numCache>
                <c:formatCode>0.00</c:formatCode>
                <c:ptCount val="16"/>
                <c:pt idx="0">
                  <c:v>-1.2118867934513169</c:v>
                </c:pt>
                <c:pt idx="1">
                  <c:v>-0.63708179530195896</c:v>
                </c:pt>
                <c:pt idx="2">
                  <c:v>-0.80739438734621216</c:v>
                </c:pt>
                <c:pt idx="3">
                  <c:v>-1.3076876264762092</c:v>
                </c:pt>
                <c:pt idx="4">
                  <c:v>-0.71159355432131988</c:v>
                </c:pt>
                <c:pt idx="5">
                  <c:v>-0.70094901731855341</c:v>
                </c:pt>
                <c:pt idx="6">
                  <c:v>-0.83932799835451011</c:v>
                </c:pt>
                <c:pt idx="7">
                  <c:v>-0.74352716532961771</c:v>
                </c:pt>
                <c:pt idx="8">
                  <c:v>-0.89255068336833943</c:v>
                </c:pt>
                <c:pt idx="9">
                  <c:v>-0.92448429437663726</c:v>
                </c:pt>
                <c:pt idx="10">
                  <c:v>-1.0522187384098287</c:v>
                </c:pt>
                <c:pt idx="11">
                  <c:v>-0.83932799835451011</c:v>
                </c:pt>
                <c:pt idx="12">
                  <c:v>-1.1267304974291896</c:v>
                </c:pt>
                <c:pt idx="13">
                  <c:v>-1.062863275412594</c:v>
                </c:pt>
                <c:pt idx="14">
                  <c:v>-1.6589573475674833</c:v>
                </c:pt>
                <c:pt idx="15">
                  <c:v>-0.69030448031578828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55-42BF-A41C-D5F5F1F62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71792"/>
        <c:axId val="1544768656"/>
      </c:radarChart>
      <c:catAx>
        <c:axId val="1544771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8656"/>
        <c:crosses val="autoZero"/>
        <c:auto val="1"/>
        <c:lblAlgn val="ctr"/>
        <c:lblOffset val="100"/>
        <c:noMultiLvlLbl val="0"/>
      </c:catAx>
      <c:valAx>
        <c:axId val="15447686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7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9482900458338"/>
          <c:y val="4.273859706930571E-3"/>
          <c:w val="0.23075998481944057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4732911769418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'2021'!$G$12116:$J$12116</c:f>
              <c:numCache>
                <c:formatCode>0.00</c:formatCode>
                <c:ptCount val="4"/>
                <c:pt idx="0">
                  <c:v>-0.59158291457286394</c:v>
                </c:pt>
                <c:pt idx="1">
                  <c:v>-0.45238693467336688</c:v>
                </c:pt>
                <c:pt idx="2">
                  <c:v>-0.48467336683417095</c:v>
                </c:pt>
                <c:pt idx="3">
                  <c:v>-0.47864321608040239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D-489A-9B9E-9D30F846EF8E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'2021'!$G$12117:$J$12117</c:f>
              <c:numCache>
                <c:formatCode>0.00</c:formatCode>
                <c:ptCount val="4"/>
                <c:pt idx="0">
                  <c:v>-0.50437609402350603</c:v>
                </c:pt>
                <c:pt idx="1">
                  <c:v>-1.5311327831957993</c:v>
                </c:pt>
                <c:pt idx="2">
                  <c:v>-0.57839459864966258</c:v>
                </c:pt>
                <c:pt idx="3">
                  <c:v>-0.51712928232057997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DD-489A-9B9E-9D30F846E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992"/>
        <c:axId val="1547602952"/>
      </c:barChart>
      <c:catAx>
        <c:axId val="15476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602952"/>
        <c:crosses val="autoZero"/>
        <c:auto val="1"/>
        <c:lblAlgn val="ctr"/>
        <c:lblOffset val="100"/>
        <c:noMultiLvlLbl val="0"/>
      </c:catAx>
      <c:valAx>
        <c:axId val="1547602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1224633105072392"/>
          <c:w val="0.5682823123768006"/>
          <c:h val="0.24849393825771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'2021'!$BK$12142:$BO$12142</c:f>
              <c:numCache>
                <c:formatCode>0.00</c:formatCode>
                <c:ptCount val="5"/>
                <c:pt idx="0">
                  <c:v>4.4349977507872245</c:v>
                </c:pt>
                <c:pt idx="1">
                  <c:v>4.3706702654071075</c:v>
                </c:pt>
                <c:pt idx="2">
                  <c:v>4.2928475033738192</c:v>
                </c:pt>
                <c:pt idx="3">
                  <c:v>4.4597390913180384</c:v>
                </c:pt>
                <c:pt idx="4">
                  <c:v>4.4498425551057128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5-4566-AD76-07CF027622A4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'2021'!$BK$12143:$BO$12143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35-4566-AD76-07CF02762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8760"/>
        <c:axId val="1562200720"/>
      </c:barChart>
      <c:catAx>
        <c:axId val="1562198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0720"/>
        <c:crosses val="autoZero"/>
        <c:auto val="1"/>
        <c:lblAlgn val="ctr"/>
        <c:lblOffset val="100"/>
        <c:noMultiLvlLbl val="0"/>
      </c:catAx>
      <c:valAx>
        <c:axId val="156220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8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225563580868180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'2021'!$BK$12102:$BO$12102</c:f>
              <c:numCache>
                <c:formatCode>0.00</c:formatCode>
                <c:ptCount val="5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C9-40CF-9F10-869004BCE78A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'2021'!$BK$12130:$BO$12130</c:f>
              <c:numCache>
                <c:formatCode>0.00</c:formatCode>
                <c:ptCount val="5"/>
                <c:pt idx="0">
                  <c:v>4.195402298850575</c:v>
                </c:pt>
                <c:pt idx="1">
                  <c:v>4.1915708812260535</c:v>
                </c:pt>
                <c:pt idx="2">
                  <c:v>4.1647509578544062</c:v>
                </c:pt>
                <c:pt idx="3">
                  <c:v>4.226053639846743</c:v>
                </c:pt>
                <c:pt idx="4">
                  <c:v>4.245210727969349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C9-40CF-9F10-869004BCE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5032"/>
        <c:axId val="156220660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'2021'!$BK$12101:$BO$12101</c:f>
              <c:numCache>
                <c:formatCode>0.00</c:formatCode>
                <c:ptCount val="5"/>
                <c:pt idx="0">
                  <c:v>4.3250000000000002</c:v>
                </c:pt>
                <c:pt idx="1">
                  <c:v>4</c:v>
                </c:pt>
                <c:pt idx="2">
                  <c:v>4.0750000000000002</c:v>
                </c:pt>
                <c:pt idx="3">
                  <c:v>4.3</c:v>
                </c:pt>
                <c:pt idx="4">
                  <c:v>4.1749999999999998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9-40CF-9F10-869004BCE78A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'2021'!$BK$12129:$BO$12129</c:f>
              <c:numCache>
                <c:formatCode>0.00</c:formatCode>
                <c:ptCount val="5"/>
                <c:pt idx="0">
                  <c:v>4.5</c:v>
                </c:pt>
                <c:pt idx="1">
                  <c:v>4.5250000000000004</c:v>
                </c:pt>
                <c:pt idx="2">
                  <c:v>4.5999999999999996</c:v>
                </c:pt>
                <c:pt idx="3">
                  <c:v>4.4249999999999998</c:v>
                </c:pt>
                <c:pt idx="4">
                  <c:v>4.5625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9-40CF-9F10-869004BCE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5032"/>
        <c:axId val="1562206600"/>
      </c:lineChart>
      <c:catAx>
        <c:axId val="156220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600"/>
        <c:crosses val="autoZero"/>
        <c:auto val="1"/>
        <c:lblAlgn val="ctr"/>
        <c:lblOffset val="100"/>
        <c:noMultiLvlLbl val="0"/>
      </c:catAx>
      <c:valAx>
        <c:axId val="15622066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5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4114157106283E-2"/>
          <c:y val="0.12477765937152593"/>
          <c:w val="0.55736230145678967"/>
          <c:h val="0.1585701708916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'2021'!$BK$12148:$BO$12148</c:f>
              <c:numCache>
                <c:formatCode>0.00</c:formatCode>
                <c:ptCount val="5"/>
                <c:pt idx="0">
                  <c:v>0.17499999999999982</c:v>
                </c:pt>
                <c:pt idx="1">
                  <c:v>0.52500000000000036</c:v>
                </c:pt>
                <c:pt idx="2">
                  <c:v>0.52499999999999947</c:v>
                </c:pt>
                <c:pt idx="3">
                  <c:v>0.125</c:v>
                </c:pt>
                <c:pt idx="4">
                  <c:v>0.38750000000000018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3D-45C1-A555-E41586985065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'2021'!$BK$12149:$BO$12149</c:f>
              <c:numCache>
                <c:formatCode>0.00</c:formatCode>
                <c:ptCount val="5"/>
                <c:pt idx="0">
                  <c:v>-0.80459770114942497</c:v>
                </c:pt>
                <c:pt idx="1">
                  <c:v>-0.80842911877394652</c:v>
                </c:pt>
                <c:pt idx="2">
                  <c:v>0.16475095785440619</c:v>
                </c:pt>
                <c:pt idx="3">
                  <c:v>-0.77394636015325702</c:v>
                </c:pt>
                <c:pt idx="4">
                  <c:v>-0.75478927203065105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3D-45C1-A555-E41586985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8168"/>
        <c:axId val="1562206992"/>
      </c:barChart>
      <c:catAx>
        <c:axId val="156220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992"/>
        <c:crosses val="autoZero"/>
        <c:auto val="1"/>
        <c:lblAlgn val="ctr"/>
        <c:lblOffset val="100"/>
        <c:noMultiLvlLbl val="0"/>
      </c:catAx>
      <c:valAx>
        <c:axId val="1562206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8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4141620455337819"/>
          <c:w val="0.59013748895638662"/>
          <c:h val="0.2192104276439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'2021'!$BP$12072:$BV$12072</c:f>
              <c:numCache>
                <c:formatCode>0.00</c:formatCode>
                <c:ptCount val="7"/>
                <c:pt idx="0">
                  <c:v>4.3416666666666668</c:v>
                </c:pt>
                <c:pt idx="1">
                  <c:v>4.4416666666666664</c:v>
                </c:pt>
                <c:pt idx="2">
                  <c:v>4.416666666666667</c:v>
                </c:pt>
                <c:pt idx="3">
                  <c:v>4.4416666666666664</c:v>
                </c:pt>
                <c:pt idx="4">
                  <c:v>4.4083333333333332</c:v>
                </c:pt>
                <c:pt idx="5">
                  <c:v>4.3916666666666666</c:v>
                </c:pt>
                <c:pt idx="6">
                  <c:v>4.4666666666666668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5-4E60-8CDB-2852A2A52B3F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'2021'!$BP$12073:$BV$12073</c:f>
              <c:numCache>
                <c:formatCode>0.00</c:formatCode>
                <c:ptCount val="7"/>
                <c:pt idx="0">
                  <c:v>4.2595419847328246</c:v>
                </c:pt>
                <c:pt idx="1">
                  <c:v>4.3664122137404577</c:v>
                </c:pt>
                <c:pt idx="2">
                  <c:v>4.393129770992366</c:v>
                </c:pt>
                <c:pt idx="3">
                  <c:v>4.2938931297709928</c:v>
                </c:pt>
                <c:pt idx="4">
                  <c:v>4.343511450381679</c:v>
                </c:pt>
                <c:pt idx="5">
                  <c:v>4.2633587786259541</c:v>
                </c:pt>
                <c:pt idx="6">
                  <c:v>4.3206106870229011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5-4E60-8CDB-2852A2A52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384"/>
        <c:axId val="1562205816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'2021'!$BP$12086:$BV$12086</c:f>
              <c:numCache>
                <c:formatCode>0.00</c:formatCode>
                <c:ptCount val="7"/>
                <c:pt idx="0">
                  <c:v>4.3328964613368282</c:v>
                </c:pt>
                <c:pt idx="1">
                  <c:v>4.4909567496723461</c:v>
                </c:pt>
                <c:pt idx="2">
                  <c:v>4.4880733944954132</c:v>
                </c:pt>
                <c:pt idx="3">
                  <c:v>4.3727391874180865</c:v>
                </c:pt>
                <c:pt idx="4">
                  <c:v>4.4429882044560944</c:v>
                </c:pt>
                <c:pt idx="5">
                  <c:v>4.416251638269987</c:v>
                </c:pt>
                <c:pt idx="6">
                  <c:v>4.4503276539973786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F5-4E60-8CDB-2852A2A52B3F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'2021'!$BP$12087:$BV$12087</c:f>
              <c:numCache>
                <c:formatCode>0.00</c:formatCode>
                <c:ptCount val="7"/>
                <c:pt idx="0">
                  <c:v>4.3538538123288806</c:v>
                </c:pt>
                <c:pt idx="1">
                  <c:v>4.5047705965319835</c:v>
                </c:pt>
                <c:pt idx="2">
                  <c:v>4.5118227827096984</c:v>
                </c:pt>
                <c:pt idx="3">
                  <c:v>4.4044636190160125</c:v>
                </c:pt>
                <c:pt idx="4">
                  <c:v>4.4523355181282671</c:v>
                </c:pt>
                <c:pt idx="5">
                  <c:v>4.4251223761719078</c:v>
                </c:pt>
                <c:pt idx="6">
                  <c:v>4.4587239691363143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F5-4E60-8CDB-2852A2A52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7384"/>
        <c:axId val="1562205816"/>
      </c:lineChart>
      <c:catAx>
        <c:axId val="156220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5816"/>
        <c:crosses val="autoZero"/>
        <c:auto val="1"/>
        <c:lblAlgn val="ctr"/>
        <c:lblOffset val="100"/>
        <c:noMultiLvlLbl val="0"/>
      </c:catAx>
      <c:valAx>
        <c:axId val="15622058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942451757412387"/>
          <c:h val="0.170025786250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'2021'!$BP$12088:$BV$12088</c:f>
              <c:numCache>
                <c:formatCode>0.00</c:formatCode>
                <c:ptCount val="7"/>
                <c:pt idx="0">
                  <c:v>8.7702053298386318E-3</c:v>
                </c:pt>
                <c:pt idx="1">
                  <c:v>-4.9290083005679719E-2</c:v>
                </c:pt>
                <c:pt idx="2">
                  <c:v>-7.1406727828746241E-2</c:v>
                </c:pt>
                <c:pt idx="3">
                  <c:v>6.8927479248579893E-2</c:v>
                </c:pt>
                <c:pt idx="4">
                  <c:v>-3.4654871122761222E-2</c:v>
                </c:pt>
                <c:pt idx="5">
                  <c:v>-2.4584971603320405E-2</c:v>
                </c:pt>
                <c:pt idx="6">
                  <c:v>1.6339012669288167E-2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C6-4096-976E-8529724B2268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'2021'!$BP$12070:$BV$12071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'2021'!$BP$12089:$BV$12089</c:f>
              <c:numCache>
                <c:formatCode>0.00</c:formatCode>
                <c:ptCount val="7"/>
                <c:pt idx="0">
                  <c:v>-9.4311827596055942E-2</c:v>
                </c:pt>
                <c:pt idx="1">
                  <c:v>-0.13835838279152579</c:v>
                </c:pt>
                <c:pt idx="2">
                  <c:v>-0.11869301171733238</c:v>
                </c:pt>
                <c:pt idx="3">
                  <c:v>-0.11057048924501967</c:v>
                </c:pt>
                <c:pt idx="4">
                  <c:v>-0.10882406774658815</c:v>
                </c:pt>
                <c:pt idx="5">
                  <c:v>-0.16176359754595371</c:v>
                </c:pt>
                <c:pt idx="6">
                  <c:v>-0.13811328211341323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C6-4096-976E-8529724B2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776"/>
        <c:axId val="1562208560"/>
      </c:barChart>
      <c:catAx>
        <c:axId val="15622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8560"/>
        <c:crosses val="autoZero"/>
        <c:auto val="1"/>
        <c:lblAlgn val="ctr"/>
        <c:lblOffset val="100"/>
        <c:noMultiLvlLbl val="0"/>
      </c:catAx>
      <c:valAx>
        <c:axId val="1562208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647232056680875"/>
          <c:h val="0.242062176438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'2021'!$BP$12101:$BV$12101</c:f>
              <c:numCache>
                <c:formatCode>0.00</c:formatCode>
                <c:ptCount val="7"/>
                <c:pt idx="0">
                  <c:v>3.85</c:v>
                </c:pt>
                <c:pt idx="1">
                  <c:v>4.0999999999999996</c:v>
                </c:pt>
                <c:pt idx="2">
                  <c:v>3.95</c:v>
                </c:pt>
                <c:pt idx="3">
                  <c:v>3.9750000000000001</c:v>
                </c:pt>
                <c:pt idx="4">
                  <c:v>4.0250000000000004</c:v>
                </c:pt>
                <c:pt idx="5">
                  <c:v>4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E2-4318-BCEE-C36A5B7329E3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'2021'!$BP$12102:$BV$12102</c:f>
              <c:numCache>
                <c:formatCode>0.00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E2-4318-BCEE-C36A5B732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9736"/>
        <c:axId val="1562202680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'2021'!$BP$12114:$BV$12114</c:f>
              <c:numCache>
                <c:formatCode>0.00</c:formatCode>
                <c:ptCount val="7"/>
                <c:pt idx="0">
                  <c:v>4.4020100502512562</c:v>
                </c:pt>
                <c:pt idx="1">
                  <c:v>4.5370603015075375</c:v>
                </c:pt>
                <c:pt idx="2">
                  <c:v>4.500628140703518</c:v>
                </c:pt>
                <c:pt idx="3">
                  <c:v>4.4108040201005023</c:v>
                </c:pt>
                <c:pt idx="4">
                  <c:v>4.4554020100502516</c:v>
                </c:pt>
                <c:pt idx="5">
                  <c:v>4.4604271356783922</c:v>
                </c:pt>
                <c:pt idx="6">
                  <c:v>4.4792713567839195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E2-4318-BCEE-C36A5B7329E3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'2021'!$BP$12115:$BV$12115</c:f>
              <c:numCache>
                <c:formatCode>0.00</c:formatCode>
                <c:ptCount val="7"/>
                <c:pt idx="0">
                  <c:v>4.4316079019754939</c:v>
                </c:pt>
                <c:pt idx="1">
                  <c:v>4.569392348087022</c:v>
                </c:pt>
                <c:pt idx="2">
                  <c:v>4.5618904726181544</c:v>
                </c:pt>
                <c:pt idx="3">
                  <c:v>4.4568642160540133</c:v>
                </c:pt>
                <c:pt idx="4">
                  <c:v>4.5098774693673418</c:v>
                </c:pt>
                <c:pt idx="5">
                  <c:v>4.4986246561640408</c:v>
                </c:pt>
                <c:pt idx="6">
                  <c:v>4.5013753438359592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E2-4318-BCEE-C36A5B732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9736"/>
        <c:axId val="1562202680"/>
      </c:lineChart>
      <c:catAx>
        <c:axId val="156220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2680"/>
        <c:crosses val="autoZero"/>
        <c:auto val="1"/>
        <c:lblAlgn val="ctr"/>
        <c:lblOffset val="100"/>
        <c:noMultiLvlLbl val="0"/>
      </c:catAx>
      <c:valAx>
        <c:axId val="1562202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9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1149761071005E-2"/>
          <c:y val="9.95145343674146E-2"/>
          <c:w val="0.53961728371177187"/>
          <c:h val="0.1584879192732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'2021'!$BP$12116:$BV$12116</c:f>
              <c:numCache>
                <c:formatCode>0.00</c:formatCode>
                <c:ptCount val="7"/>
                <c:pt idx="0">
                  <c:v>-0.55201005025125616</c:v>
                </c:pt>
                <c:pt idx="1">
                  <c:v>-0.43706030150753783</c:v>
                </c:pt>
                <c:pt idx="2">
                  <c:v>-0.55062814070351784</c:v>
                </c:pt>
                <c:pt idx="3">
                  <c:v>-0.43580402010050223</c:v>
                </c:pt>
                <c:pt idx="4">
                  <c:v>-0.43040201005025125</c:v>
                </c:pt>
                <c:pt idx="5">
                  <c:v>-0.46042713567839222</c:v>
                </c:pt>
                <c:pt idx="6">
                  <c:v>-0.27927135678391934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19-43D0-B774-0102E7490E38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'2021'!$BP$12117:$BV$12117</c:f>
              <c:numCache>
                <c:formatCode>0.00</c:formatCode>
                <c:ptCount val="7"/>
                <c:pt idx="0">
                  <c:v>-1.4316079019754939</c:v>
                </c:pt>
                <c:pt idx="1">
                  <c:v>-0.56939234808702199</c:v>
                </c:pt>
                <c:pt idx="2">
                  <c:v>0.43810952738184561</c:v>
                </c:pt>
                <c:pt idx="3">
                  <c:v>-1.4568642160540133</c:v>
                </c:pt>
                <c:pt idx="4">
                  <c:v>-0.5098774693673418</c:v>
                </c:pt>
                <c:pt idx="5">
                  <c:v>-1.4986246561640408</c:v>
                </c:pt>
                <c:pt idx="6">
                  <c:v>-0.50137534383595916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19-43D0-B774-0102E7490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3464"/>
        <c:axId val="1562203856"/>
      </c:barChart>
      <c:catAx>
        <c:axId val="156220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3856"/>
        <c:crosses val="autoZero"/>
        <c:auto val="1"/>
        <c:lblAlgn val="ctr"/>
        <c:lblOffset val="100"/>
        <c:noMultiLvlLbl val="0"/>
      </c:catAx>
      <c:valAx>
        <c:axId val="156220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3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283330722140594"/>
          <c:w val="0.59561058011312851"/>
          <c:h val="0.24804041104951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'2021'!$BP$12129:$BV$12129</c:f>
              <c:numCache>
                <c:formatCode>0.00</c:formatCode>
                <c:ptCount val="7"/>
                <c:pt idx="0">
                  <c:v>4.5875000000000004</c:v>
                </c:pt>
                <c:pt idx="1">
                  <c:v>4.6124999999999998</c:v>
                </c:pt>
                <c:pt idx="2">
                  <c:v>4.6500000000000004</c:v>
                </c:pt>
                <c:pt idx="3">
                  <c:v>4.6749999999999998</c:v>
                </c:pt>
                <c:pt idx="4">
                  <c:v>4.5999999999999996</c:v>
                </c:pt>
                <c:pt idx="5">
                  <c:v>4.5875000000000004</c:v>
                </c:pt>
                <c:pt idx="6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F-4CF5-9980-A19B66427E5F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'2021'!$BP$12130:$BV$12130</c:f>
              <c:numCache>
                <c:formatCode>0.00</c:formatCode>
                <c:ptCount val="7"/>
                <c:pt idx="0">
                  <c:v>4.264367816091954</c:v>
                </c:pt>
                <c:pt idx="1">
                  <c:v>4.3678160919540234</c:v>
                </c:pt>
                <c:pt idx="2">
                  <c:v>4.3908045977011492</c:v>
                </c:pt>
                <c:pt idx="3">
                  <c:v>4.2988505747126435</c:v>
                </c:pt>
                <c:pt idx="4">
                  <c:v>4.3448275862068968</c:v>
                </c:pt>
                <c:pt idx="5">
                  <c:v>4.2681992337164747</c:v>
                </c:pt>
                <c:pt idx="6">
                  <c:v>4.3218390804597702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BF-4CF5-9980-A19B66427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4640"/>
        <c:axId val="156217955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'2021'!$BP$12142:$BV$12142</c:f>
              <c:numCache>
                <c:formatCode>0.00</c:formatCode>
                <c:ptCount val="7"/>
                <c:pt idx="0">
                  <c:v>4.283400809716599</c:v>
                </c:pt>
                <c:pt idx="1">
                  <c:v>4.4579397210976159</c:v>
                </c:pt>
                <c:pt idx="2">
                  <c:v>4.4790823211875841</c:v>
                </c:pt>
                <c:pt idx="3">
                  <c:v>4.3454790823211873</c:v>
                </c:pt>
                <c:pt idx="4">
                  <c:v>4.4340980656770128</c:v>
                </c:pt>
                <c:pt idx="5">
                  <c:v>4.384615384615385</c:v>
                </c:pt>
                <c:pt idx="6">
                  <c:v>4.4295996401259563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BF-4CF5-9980-A19B66427E5F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'2021'!$BP$12143:$BV$12143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BF-4CF5-9980-A19B66427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4640"/>
        <c:axId val="1562179552"/>
      </c:lineChart>
      <c:catAx>
        <c:axId val="15622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79552"/>
        <c:crosses val="autoZero"/>
        <c:auto val="1"/>
        <c:lblAlgn val="ctr"/>
        <c:lblOffset val="100"/>
        <c:noMultiLvlLbl val="0"/>
      </c:catAx>
      <c:valAx>
        <c:axId val="15621795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464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015777633059025"/>
          <c:w val="0.57920232329681154"/>
          <c:h val="0.25874430169912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'2021'!$BP$12142:$BV$12142</c:f>
              <c:numCache>
                <c:formatCode>0.00</c:formatCode>
                <c:ptCount val="7"/>
                <c:pt idx="0">
                  <c:v>4.283400809716599</c:v>
                </c:pt>
                <c:pt idx="1">
                  <c:v>4.4579397210976159</c:v>
                </c:pt>
                <c:pt idx="2">
                  <c:v>4.4790823211875841</c:v>
                </c:pt>
                <c:pt idx="3">
                  <c:v>4.3454790823211873</c:v>
                </c:pt>
                <c:pt idx="4">
                  <c:v>4.4340980656770128</c:v>
                </c:pt>
                <c:pt idx="5">
                  <c:v>4.384615384615385</c:v>
                </c:pt>
                <c:pt idx="6">
                  <c:v>4.4295996401259563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9-4A6C-BC72-DA4D30061BA1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'2021'!$BP$12143:$BV$12143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89-4A6C-BC72-DA4D30061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944"/>
        <c:axId val="1562180728"/>
      </c:barChart>
      <c:catAx>
        <c:axId val="156217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0728"/>
        <c:crosses val="autoZero"/>
        <c:auto val="1"/>
        <c:lblAlgn val="ctr"/>
        <c:lblOffset val="100"/>
        <c:noMultiLvlLbl val="0"/>
      </c:catAx>
      <c:valAx>
        <c:axId val="1562180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7101231510680328"/>
          <c:h val="0.24832784059887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'2021'!$BP$12102:$BV$12102</c:f>
              <c:numCache>
                <c:formatCode>0.00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A3-44D1-B71C-9BB6A03EA922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'2021'!$BP$12130:$BV$12130</c:f>
              <c:numCache>
                <c:formatCode>0.00</c:formatCode>
                <c:ptCount val="7"/>
                <c:pt idx="0">
                  <c:v>4.264367816091954</c:v>
                </c:pt>
                <c:pt idx="1">
                  <c:v>4.3678160919540234</c:v>
                </c:pt>
                <c:pt idx="2">
                  <c:v>4.3908045977011492</c:v>
                </c:pt>
                <c:pt idx="3">
                  <c:v>4.2988505747126435</c:v>
                </c:pt>
                <c:pt idx="4">
                  <c:v>4.3448275862068968</c:v>
                </c:pt>
                <c:pt idx="5">
                  <c:v>4.2681992337164747</c:v>
                </c:pt>
                <c:pt idx="6">
                  <c:v>4.3218390804597702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A3-44D1-B71C-9BB6A03EA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7392"/>
        <c:axId val="1562189352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'2021'!$BP$12101:$BV$12101</c:f>
              <c:numCache>
                <c:formatCode>0.00</c:formatCode>
                <c:ptCount val="7"/>
                <c:pt idx="0">
                  <c:v>3.85</c:v>
                </c:pt>
                <c:pt idx="1">
                  <c:v>4.0999999999999996</c:v>
                </c:pt>
                <c:pt idx="2">
                  <c:v>3.95</c:v>
                </c:pt>
                <c:pt idx="3">
                  <c:v>3.9750000000000001</c:v>
                </c:pt>
                <c:pt idx="4">
                  <c:v>4.0250000000000004</c:v>
                </c:pt>
                <c:pt idx="5">
                  <c:v>4</c:v>
                </c:pt>
                <c:pt idx="6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A3-44D1-B71C-9BB6A03EA922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'2021'!$BP$12099:$BV$12100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'2021'!$BP$12129:$BV$12129</c:f>
              <c:numCache>
                <c:formatCode>0.00</c:formatCode>
                <c:ptCount val="7"/>
                <c:pt idx="0">
                  <c:v>4.5875000000000004</c:v>
                </c:pt>
                <c:pt idx="1">
                  <c:v>4.6124999999999998</c:v>
                </c:pt>
                <c:pt idx="2">
                  <c:v>4.6500000000000004</c:v>
                </c:pt>
                <c:pt idx="3">
                  <c:v>4.6749999999999998</c:v>
                </c:pt>
                <c:pt idx="4">
                  <c:v>4.5999999999999996</c:v>
                </c:pt>
                <c:pt idx="5">
                  <c:v>4.5875000000000004</c:v>
                </c:pt>
                <c:pt idx="6">
                  <c:v>4.5999999999999996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A3-44D1-B71C-9BB6A03EA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7392"/>
        <c:axId val="1562189352"/>
      </c:lineChart>
      <c:catAx>
        <c:axId val="15621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9352"/>
        <c:crosses val="autoZero"/>
        <c:auto val="1"/>
        <c:lblAlgn val="ctr"/>
        <c:lblOffset val="100"/>
        <c:noMultiLvlLbl val="0"/>
      </c:catAx>
      <c:valAx>
        <c:axId val="15621893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7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7439544766018267"/>
          <c:w val="0.57510731645135249"/>
          <c:h val="0.4691299289081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'2021'!$G$12129:$J$12129</c:f>
              <c:numCache>
                <c:formatCode>0.00</c:formatCode>
                <c:ptCount val="4"/>
                <c:pt idx="0">
                  <c:v>4.5750000000000002</c:v>
                </c:pt>
                <c:pt idx="1">
                  <c:v>4.5999999999999996</c:v>
                </c:pt>
                <c:pt idx="2">
                  <c:v>4.6624999999999996</c:v>
                </c:pt>
                <c:pt idx="3">
                  <c:v>4.5625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8-49C4-8FCD-206BEA0C9E3C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'2021'!$G$12130:$J$12130</c:f>
              <c:numCache>
                <c:formatCode>0.00</c:formatCode>
                <c:ptCount val="4"/>
                <c:pt idx="0">
                  <c:v>4.2681992337164747</c:v>
                </c:pt>
                <c:pt idx="1">
                  <c:v>4.352490421455939</c:v>
                </c:pt>
                <c:pt idx="2">
                  <c:v>4.2988505747126435</c:v>
                </c:pt>
                <c:pt idx="3">
                  <c:v>4.2605363984674334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68-49C4-8FCD-206BEA0C9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600"/>
        <c:axId val="1547600208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'2021'!$G$12142:$J$12142</c:f>
              <c:numCache>
                <c:formatCode>0.00</c:formatCode>
                <c:ptCount val="4"/>
                <c:pt idx="0">
                  <c:v>4.3522267206477734</c:v>
                </c:pt>
                <c:pt idx="1">
                  <c:v>4.4583895636527213</c:v>
                </c:pt>
                <c:pt idx="2">
                  <c:v>4.4718848403058926</c:v>
                </c:pt>
                <c:pt idx="3">
                  <c:v>4.3711201079622128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68-49C4-8FCD-206BEA0C9E3C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'2021'!$G$12143:$J$12143</c:f>
              <c:numCache>
                <c:formatCode>0.00</c:formatCode>
                <c:ptCount val="4"/>
                <c:pt idx="0">
                  <c:v>4.3820648078372271</c:v>
                </c:pt>
                <c:pt idx="1">
                  <c:v>4.4437327304697316</c:v>
                </c:pt>
                <c:pt idx="2">
                  <c:v>4.4076865109269026</c:v>
                </c:pt>
                <c:pt idx="3">
                  <c:v>4.3995227329816631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68-49C4-8FCD-206BEA0C9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600600"/>
        <c:axId val="1547600208"/>
      </c:lineChart>
      <c:catAx>
        <c:axId val="154760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208"/>
        <c:crosses val="autoZero"/>
        <c:auto val="1"/>
        <c:lblAlgn val="ctr"/>
        <c:lblOffset val="100"/>
        <c:noMultiLvlLbl val="0"/>
      </c:catAx>
      <c:valAx>
        <c:axId val="15476002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846623287568169"/>
          <c:h val="0.15601510626218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'2021'!$BP$12148:$BV$12148</c:f>
              <c:numCache>
                <c:formatCode>0.00</c:formatCode>
                <c:ptCount val="7"/>
                <c:pt idx="0">
                  <c:v>0.73750000000000027</c:v>
                </c:pt>
                <c:pt idx="1">
                  <c:v>0.51250000000000018</c:v>
                </c:pt>
                <c:pt idx="2">
                  <c:v>0.70000000000000018</c:v>
                </c:pt>
                <c:pt idx="3">
                  <c:v>0.69999999999999973</c:v>
                </c:pt>
                <c:pt idx="4">
                  <c:v>0.57499999999999929</c:v>
                </c:pt>
                <c:pt idx="5">
                  <c:v>0.58750000000000036</c:v>
                </c:pt>
                <c:pt idx="6">
                  <c:v>0.39999999999999947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E-4D35-B194-A1FA90B5EE59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'2021'!$BP$12127:$BV$12128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'2021'!$BP$12149:$BV$12149</c:f>
              <c:numCache>
                <c:formatCode>0.00</c:formatCode>
                <c:ptCount val="7"/>
                <c:pt idx="0">
                  <c:v>1.264367816091954</c:v>
                </c:pt>
                <c:pt idx="1">
                  <c:v>0.36781609195402343</c:v>
                </c:pt>
                <c:pt idx="2">
                  <c:v>-0.60919540229885083</c:v>
                </c:pt>
                <c:pt idx="3">
                  <c:v>1.2988505747126435</c:v>
                </c:pt>
                <c:pt idx="4">
                  <c:v>0.3448275862068968</c:v>
                </c:pt>
                <c:pt idx="5">
                  <c:v>1.2681992337164747</c:v>
                </c:pt>
                <c:pt idx="6">
                  <c:v>0.32183908045977017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5E-4D35-B194-A1FA90B5E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864"/>
        <c:axId val="1562188176"/>
      </c:barChart>
      <c:catAx>
        <c:axId val="156218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8176"/>
        <c:crosses val="autoZero"/>
        <c:auto val="1"/>
        <c:lblAlgn val="ctr"/>
        <c:lblOffset val="100"/>
        <c:noMultiLvlLbl val="0"/>
      </c:catAx>
      <c:valAx>
        <c:axId val="1562188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2698873167169894"/>
          <c:w val="0.59424872259517925"/>
          <c:h val="0.2377975779343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'2021'!$BW$12072:$CA$12072</c:f>
              <c:numCache>
                <c:formatCode>0.00</c:formatCode>
                <c:ptCount val="5"/>
                <c:pt idx="0">
                  <c:v>4.416666666666667</c:v>
                </c:pt>
                <c:pt idx="1">
                  <c:v>4.45</c:v>
                </c:pt>
                <c:pt idx="2">
                  <c:v>4.4333333333333336</c:v>
                </c:pt>
                <c:pt idx="3">
                  <c:v>4.3166666666666664</c:v>
                </c:pt>
                <c:pt idx="4">
                  <c:v>4.3916666666666666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4-4044-BF6C-73247D33DBAE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'2021'!$BW$12073:$CA$12073</c:f>
              <c:numCache>
                <c:formatCode>0.00</c:formatCode>
                <c:ptCount val="5"/>
                <c:pt idx="0">
                  <c:v>4.3206106870229011</c:v>
                </c:pt>
                <c:pt idx="1">
                  <c:v>4.4274809160305342</c:v>
                </c:pt>
                <c:pt idx="2">
                  <c:v>4.3969465648854964</c:v>
                </c:pt>
                <c:pt idx="3">
                  <c:v>4.278625954198473</c:v>
                </c:pt>
                <c:pt idx="4">
                  <c:v>4.2442748091603058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4-4044-BF6C-73247D33D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4256"/>
        <c:axId val="1562184648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'2021'!$BW$12086:$CA$12086</c:f>
              <c:numCache>
                <c:formatCode>0.00</c:formatCode>
                <c:ptCount val="5"/>
                <c:pt idx="0">
                  <c:v>4.4356487549148103</c:v>
                </c:pt>
                <c:pt idx="1">
                  <c:v>4.5085190039318483</c:v>
                </c:pt>
                <c:pt idx="2">
                  <c:v>4.4220183486238529</c:v>
                </c:pt>
                <c:pt idx="3">
                  <c:v>4.3551769331585843</c:v>
                </c:pt>
                <c:pt idx="4">
                  <c:v>4.3630406290956749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54-4044-BF6C-73247D33DBAE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'2021'!$BW$12087:$CA$12087</c:f>
              <c:numCache>
                <c:formatCode>0.00</c:formatCode>
                <c:ptCount val="5"/>
                <c:pt idx="0">
                  <c:v>4.4430432257529242</c:v>
                </c:pt>
                <c:pt idx="1">
                  <c:v>4.5033601592964407</c:v>
                </c:pt>
                <c:pt idx="2">
                  <c:v>4.4539118891562266</c:v>
                </c:pt>
                <c:pt idx="3">
                  <c:v>4.3867087032274119</c:v>
                </c:pt>
                <c:pt idx="4">
                  <c:v>4.416576785862441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54-4044-BF6C-73247D33D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4256"/>
        <c:axId val="1562184648"/>
      </c:lineChart>
      <c:catAx>
        <c:axId val="15621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4648"/>
        <c:crosses val="autoZero"/>
        <c:auto val="1"/>
        <c:lblAlgn val="ctr"/>
        <c:lblOffset val="100"/>
        <c:noMultiLvlLbl val="0"/>
      </c:catAx>
      <c:valAx>
        <c:axId val="1562184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4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970055954307921"/>
          <c:h val="0.1783454699741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'2021'!$BW$12088:$CA$12088</c:f>
              <c:numCache>
                <c:formatCode>0.00</c:formatCode>
                <c:ptCount val="5"/>
                <c:pt idx="0">
                  <c:v>-1.8982088248143292E-2</c:v>
                </c:pt>
                <c:pt idx="1">
                  <c:v>-5.8519003931848168E-2</c:v>
                </c:pt>
                <c:pt idx="2">
                  <c:v>1.1314984709480669E-2</c:v>
                </c:pt>
                <c:pt idx="3">
                  <c:v>-3.8510266491917911E-2</c:v>
                </c:pt>
                <c:pt idx="4">
                  <c:v>2.8626037570991691E-2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7-46C7-8435-C3D3AC76BBAA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'2021'!$BW$12070:$CA$12071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'2021'!$BW$12089:$CA$12089</c:f>
              <c:numCache>
                <c:formatCode>0.00</c:formatCode>
                <c:ptCount val="5"/>
                <c:pt idx="0">
                  <c:v>-0.12243253873002313</c:v>
                </c:pt>
                <c:pt idx="1">
                  <c:v>-7.587924326590656E-2</c:v>
                </c:pt>
                <c:pt idx="2">
                  <c:v>-5.69653242707302E-2</c:v>
                </c:pt>
                <c:pt idx="3">
                  <c:v>-0.10808274902893888</c:v>
                </c:pt>
                <c:pt idx="4">
                  <c:v>-0.17230197670213521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7-46C7-8435-C3D3AC76B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6216"/>
        <c:axId val="1562186608"/>
      </c:barChart>
      <c:catAx>
        <c:axId val="156218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6608"/>
        <c:crosses val="autoZero"/>
        <c:auto val="1"/>
        <c:lblAlgn val="ctr"/>
        <c:lblOffset val="100"/>
        <c:noMultiLvlLbl val="0"/>
      </c:catAx>
      <c:valAx>
        <c:axId val="1562186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6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95476881179327"/>
          <c:w val="0.59833910503201837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'2021'!$BW$12101:$CA$12101</c:f>
              <c:numCache>
                <c:formatCode>0.00</c:formatCode>
                <c:ptCount val="5"/>
                <c:pt idx="0">
                  <c:v>3.95</c:v>
                </c:pt>
                <c:pt idx="1">
                  <c:v>4.0250000000000004</c:v>
                </c:pt>
                <c:pt idx="2">
                  <c:v>3.95</c:v>
                </c:pt>
                <c:pt idx="3">
                  <c:v>3.875</c:v>
                </c:pt>
                <c:pt idx="4">
                  <c:v>4.0750000000000002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C9-4877-92F0-902266D55C20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'2021'!$BW$12102:$CA$12102</c:f>
              <c:numCache>
                <c:formatCode>0.00</c:formatCode>
                <c:ptCount val="5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C9-4877-92F0-902266D55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160"/>
        <c:axId val="1562181120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'2021'!$BW$12114:$CA$12114</c:f>
              <c:numCache>
                <c:formatCode>0.00</c:formatCode>
                <c:ptCount val="5"/>
                <c:pt idx="0">
                  <c:v>4.4459798994974875</c:v>
                </c:pt>
                <c:pt idx="1">
                  <c:v>4.5295226130653266</c:v>
                </c:pt>
                <c:pt idx="2">
                  <c:v>4.4510050251256281</c:v>
                </c:pt>
                <c:pt idx="3">
                  <c:v>4.4026381909547743</c:v>
                </c:pt>
                <c:pt idx="4">
                  <c:v>4.4032663316582914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C9-4877-92F0-902266D55C20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'2021'!$BW$12115:$CA$12115</c:f>
              <c:numCache>
                <c:formatCode>0.00</c:formatCode>
                <c:ptCount val="5"/>
                <c:pt idx="0">
                  <c:v>4.505876469117279</c:v>
                </c:pt>
                <c:pt idx="1">
                  <c:v>4.5403850962740684</c:v>
                </c:pt>
                <c:pt idx="2">
                  <c:v>4.5193798449612403</c:v>
                </c:pt>
                <c:pt idx="3">
                  <c:v>4.4701175293823452</c:v>
                </c:pt>
                <c:pt idx="4">
                  <c:v>4.4976244061015258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C9-4877-92F0-902266D55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9160"/>
        <c:axId val="1562181120"/>
      </c:lineChart>
      <c:catAx>
        <c:axId val="156217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1120"/>
        <c:crosses val="autoZero"/>
        <c:auto val="1"/>
        <c:lblAlgn val="ctr"/>
        <c:lblOffset val="100"/>
        <c:noMultiLvlLbl val="0"/>
      </c:catAx>
      <c:valAx>
        <c:axId val="1562181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9.5034502266164098E-2"/>
          <c:w val="0.59970292411237291"/>
          <c:h val="0.18477246265269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'2021'!$BW$12116:$CA$12116</c:f>
              <c:numCache>
                <c:formatCode>0.00</c:formatCode>
                <c:ptCount val="5"/>
                <c:pt idx="0">
                  <c:v>-0.49597989949748733</c:v>
                </c:pt>
                <c:pt idx="1">
                  <c:v>-0.5045226130653262</c:v>
                </c:pt>
                <c:pt idx="2">
                  <c:v>-0.50100502512562795</c:v>
                </c:pt>
                <c:pt idx="3">
                  <c:v>-0.52763819095477427</c:v>
                </c:pt>
                <c:pt idx="4">
                  <c:v>-0.32826633165829122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1-40DC-BB84-8EF1CD8500BE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'2021'!$BW$12117:$CA$12117</c:f>
              <c:numCache>
                <c:formatCode>0.00</c:formatCode>
                <c:ptCount val="5"/>
                <c:pt idx="0">
                  <c:v>0.49412353088272098</c:v>
                </c:pt>
                <c:pt idx="1">
                  <c:v>-0.54038509627406839</c:v>
                </c:pt>
                <c:pt idx="2">
                  <c:v>-2.5193798449612403</c:v>
                </c:pt>
                <c:pt idx="3">
                  <c:v>-0.47011752938234519</c:v>
                </c:pt>
                <c:pt idx="4">
                  <c:v>-3.4976244061015258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1-40DC-BB84-8EF1CD850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2296"/>
        <c:axId val="1562187000"/>
      </c:barChart>
      <c:catAx>
        <c:axId val="156218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7000"/>
        <c:crosses val="autoZero"/>
        <c:auto val="1"/>
        <c:lblAlgn val="ctr"/>
        <c:lblOffset val="100"/>
        <c:noMultiLvlLbl val="0"/>
      </c:catAx>
      <c:valAx>
        <c:axId val="1562187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2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492555629525622"/>
          <c:w val="0.5997380318268728"/>
          <c:h val="0.2355402936693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'2021'!$BW$12129:$CA$12129</c:f>
              <c:numCache>
                <c:formatCode>0.00</c:formatCode>
                <c:ptCount val="5"/>
                <c:pt idx="0">
                  <c:v>4.6500000000000004</c:v>
                </c:pt>
                <c:pt idx="1">
                  <c:v>4.6624999999999996</c:v>
                </c:pt>
                <c:pt idx="2">
                  <c:v>4.6749999999999998</c:v>
                </c:pt>
                <c:pt idx="3">
                  <c:v>4.5374999999999996</c:v>
                </c:pt>
                <c:pt idx="4">
                  <c:v>4.55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7-4715-95A1-76901E647EC0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'2021'!$BW$12130:$CA$12130</c:f>
              <c:numCache>
                <c:formatCode>0.00</c:formatCode>
                <c:ptCount val="5"/>
                <c:pt idx="0">
                  <c:v>4.3180076628352486</c:v>
                </c:pt>
                <c:pt idx="1">
                  <c:v>4.4291187739463602</c:v>
                </c:pt>
                <c:pt idx="2">
                  <c:v>4.4061302681992336</c:v>
                </c:pt>
                <c:pt idx="3">
                  <c:v>4.2796934865900385</c:v>
                </c:pt>
                <c:pt idx="4">
                  <c:v>4.2567049808429118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77-4715-95A1-76901E647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7984"/>
        <c:axId val="156218151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'2021'!$BW$12142:$CA$12142</c:f>
              <c:numCache>
                <c:formatCode>0.00</c:formatCode>
                <c:ptCount val="5"/>
                <c:pt idx="0">
                  <c:v>4.4282501124606384</c:v>
                </c:pt>
                <c:pt idx="1">
                  <c:v>4.493477282950967</c:v>
                </c:pt>
                <c:pt idx="2">
                  <c:v>4.4012595591542958</c:v>
                </c:pt>
                <c:pt idx="3">
                  <c:v>4.3211875843454788</c:v>
                </c:pt>
                <c:pt idx="4">
                  <c:v>4.3342330184435447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77-4715-95A1-76901E647EC0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'2021'!$BW$12143:$CA$12143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77-4715-95A1-76901E647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7984"/>
        <c:axId val="1562181512"/>
      </c:lineChart>
      <c:catAx>
        <c:axId val="15621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1512"/>
        <c:crosses val="autoZero"/>
        <c:auto val="1"/>
        <c:lblAlgn val="ctr"/>
        <c:lblOffset val="100"/>
        <c:noMultiLvlLbl val="0"/>
      </c:catAx>
      <c:valAx>
        <c:axId val="1562181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798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6024329268423757"/>
          <c:h val="0.2442119077220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'2021'!$BW$12142:$CA$12142</c:f>
              <c:numCache>
                <c:formatCode>0.00</c:formatCode>
                <c:ptCount val="5"/>
                <c:pt idx="0">
                  <c:v>4.4282501124606384</c:v>
                </c:pt>
                <c:pt idx="1">
                  <c:v>4.493477282950967</c:v>
                </c:pt>
                <c:pt idx="2">
                  <c:v>4.4012595591542958</c:v>
                </c:pt>
                <c:pt idx="3">
                  <c:v>4.3211875843454788</c:v>
                </c:pt>
                <c:pt idx="4">
                  <c:v>4.3342330184435447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E-4BDD-8649-6FB86A972B3C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'2021'!$BW$12143:$CA$12143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DE-4BDD-8649-6FB86A972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1904"/>
        <c:axId val="1562182688"/>
      </c:barChart>
      <c:catAx>
        <c:axId val="156218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2688"/>
        <c:crosses val="autoZero"/>
        <c:auto val="1"/>
        <c:lblAlgn val="ctr"/>
        <c:lblOffset val="100"/>
        <c:noMultiLvlLbl val="0"/>
      </c:catAx>
      <c:valAx>
        <c:axId val="1562182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1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60107018256624556"/>
          <c:h val="0.227503469960991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'2021'!$BW$12102:$CA$12102</c:f>
              <c:numCache>
                <c:formatCode>0.00</c:formatCode>
                <c:ptCount val="5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1-4EAD-8A56-4B399981082A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'2021'!$BW$12130:$CA$12130</c:f>
              <c:numCache>
                <c:formatCode>0.00</c:formatCode>
                <c:ptCount val="5"/>
                <c:pt idx="0">
                  <c:v>4.3180076628352486</c:v>
                </c:pt>
                <c:pt idx="1">
                  <c:v>4.4291187739463602</c:v>
                </c:pt>
                <c:pt idx="2">
                  <c:v>4.4061302681992336</c:v>
                </c:pt>
                <c:pt idx="3">
                  <c:v>4.2796934865900385</c:v>
                </c:pt>
                <c:pt idx="4">
                  <c:v>4.2567049808429118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1-4EAD-8A56-4B3999810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472"/>
        <c:axId val="156218504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'2021'!$BW$12101:$CA$12101</c:f>
              <c:numCache>
                <c:formatCode>0.00</c:formatCode>
                <c:ptCount val="5"/>
                <c:pt idx="0">
                  <c:v>3.95</c:v>
                </c:pt>
                <c:pt idx="1">
                  <c:v>4.0250000000000004</c:v>
                </c:pt>
                <c:pt idx="2">
                  <c:v>3.95</c:v>
                </c:pt>
                <c:pt idx="3">
                  <c:v>3.875</c:v>
                </c:pt>
                <c:pt idx="4">
                  <c:v>4.0750000000000002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01-4EAD-8A56-4B399981082A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'2021'!$BW$12099:$CA$12100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'2021'!$BW$12129:$CA$12129</c:f>
              <c:numCache>
                <c:formatCode>0.00</c:formatCode>
                <c:ptCount val="5"/>
                <c:pt idx="0">
                  <c:v>4.6500000000000004</c:v>
                </c:pt>
                <c:pt idx="1">
                  <c:v>4.6624999999999996</c:v>
                </c:pt>
                <c:pt idx="2">
                  <c:v>4.6749999999999998</c:v>
                </c:pt>
                <c:pt idx="3">
                  <c:v>4.5374999999999996</c:v>
                </c:pt>
                <c:pt idx="4">
                  <c:v>4.55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01-4EAD-8A56-4B3999810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3472"/>
        <c:axId val="1562185040"/>
      </c:lineChart>
      <c:catAx>
        <c:axId val="15621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5040"/>
        <c:crosses val="autoZero"/>
        <c:auto val="1"/>
        <c:lblAlgn val="ctr"/>
        <c:lblOffset val="100"/>
        <c:noMultiLvlLbl val="0"/>
      </c:catAx>
      <c:valAx>
        <c:axId val="15621850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60107018256624556"/>
          <c:h val="0.15149293642369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'2021'!$BW$12148:$CA$12148</c:f>
              <c:numCache>
                <c:formatCode>0.00</c:formatCode>
                <c:ptCount val="5"/>
                <c:pt idx="0">
                  <c:v>0.70000000000000018</c:v>
                </c:pt>
                <c:pt idx="1">
                  <c:v>0.63749999999999929</c:v>
                </c:pt>
                <c:pt idx="2">
                  <c:v>0.72499999999999964</c:v>
                </c:pt>
                <c:pt idx="3">
                  <c:v>0.66249999999999964</c:v>
                </c:pt>
                <c:pt idx="4">
                  <c:v>0.47499999999999964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95-4816-A837-9F9579A75D4E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'2021'!$BW$12127:$CA$12128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'2021'!$BW$12149:$CA$12149</c:f>
              <c:numCache>
                <c:formatCode>0.00</c:formatCode>
                <c:ptCount val="5"/>
                <c:pt idx="0">
                  <c:v>-0.68199233716475138</c:v>
                </c:pt>
                <c:pt idx="1">
                  <c:v>0.42911877394636022</c:v>
                </c:pt>
                <c:pt idx="2">
                  <c:v>2.4061302681992336</c:v>
                </c:pt>
                <c:pt idx="3">
                  <c:v>0.27969348659003845</c:v>
                </c:pt>
                <c:pt idx="4">
                  <c:v>3.2567049808429118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95-4816-A837-9F9579A75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0304"/>
        <c:axId val="1584548736"/>
      </c:barChart>
      <c:catAx>
        <c:axId val="15845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8736"/>
        <c:crosses val="autoZero"/>
        <c:auto val="1"/>
        <c:lblAlgn val="ctr"/>
        <c:lblOffset val="100"/>
        <c:noMultiLvlLbl val="0"/>
      </c:catAx>
      <c:valAx>
        <c:axId val="15845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0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42324930513907"/>
          <c:h val="0.24429068077016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'2021'!$CB$12072:$CG$12072</c:f>
              <c:numCache>
                <c:formatCode>0.00</c:formatCode>
                <c:ptCount val="6"/>
                <c:pt idx="0">
                  <c:v>4.4000000000000004</c:v>
                </c:pt>
                <c:pt idx="1">
                  <c:v>4.2666666666666666</c:v>
                </c:pt>
                <c:pt idx="2">
                  <c:v>4.1583333333333332</c:v>
                </c:pt>
                <c:pt idx="3">
                  <c:v>4.2333333333333334</c:v>
                </c:pt>
                <c:pt idx="4">
                  <c:v>4.2583333333333337</c:v>
                </c:pt>
                <c:pt idx="5">
                  <c:v>4.458333333333333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2-4F97-9B5A-22FA3E353D2F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'2021'!$CB$12073:$CG$12073</c:f>
              <c:numCache>
                <c:formatCode>0.00</c:formatCode>
                <c:ptCount val="6"/>
                <c:pt idx="0">
                  <c:v>4.1221374045801529</c:v>
                </c:pt>
                <c:pt idx="1">
                  <c:v>4.2061068702290072</c:v>
                </c:pt>
                <c:pt idx="2">
                  <c:v>4.2137404580152671</c:v>
                </c:pt>
                <c:pt idx="3">
                  <c:v>4.1488549618320612</c:v>
                </c:pt>
                <c:pt idx="4">
                  <c:v>4.1221374045801529</c:v>
                </c:pt>
                <c:pt idx="5">
                  <c:v>4.2671755725190836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2-4F97-9B5A-22FA3E353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832"/>
        <c:axId val="1584549128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'2021'!$CB$12086:$CG$12086</c:f>
              <c:numCache>
                <c:formatCode>0.00</c:formatCode>
                <c:ptCount val="6"/>
                <c:pt idx="0">
                  <c:v>4.290956749672346</c:v>
                </c:pt>
                <c:pt idx="1">
                  <c:v>4.2749672346002621</c:v>
                </c:pt>
                <c:pt idx="2">
                  <c:v>4.2498034076015729</c:v>
                </c:pt>
                <c:pt idx="3">
                  <c:v>4.2807339449541288</c:v>
                </c:pt>
                <c:pt idx="4">
                  <c:v>4.2062909567496725</c:v>
                </c:pt>
                <c:pt idx="5">
                  <c:v>4.4262123197903014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D2-4F97-9B5A-22FA3E353D2F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'2021'!$CB$12087:$CG$12087</c:f>
              <c:numCache>
                <c:formatCode>0.00</c:formatCode>
                <c:ptCount val="6"/>
                <c:pt idx="0">
                  <c:v>4.3694515888160623</c:v>
                </c:pt>
                <c:pt idx="1">
                  <c:v>4.3372604330871978</c:v>
                </c:pt>
                <c:pt idx="2">
                  <c:v>4.2999253297934121</c:v>
                </c:pt>
                <c:pt idx="3">
                  <c:v>4.3717746619098978</c:v>
                </c:pt>
                <c:pt idx="4">
                  <c:v>4.2895544677673607</c:v>
                </c:pt>
                <c:pt idx="5">
                  <c:v>4.4584750684476893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D2-4F97-9B5A-22FA3E353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832"/>
        <c:axId val="1584549128"/>
      </c:lineChart>
      <c:catAx>
        <c:axId val="158455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84549128"/>
        <c:crosses val="autoZero"/>
        <c:auto val="1"/>
        <c:lblAlgn val="ctr"/>
        <c:lblOffset val="100"/>
        <c:noMultiLvlLbl val="0"/>
      </c:catAx>
      <c:valAx>
        <c:axId val="158454912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82185992059552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'2021'!$G$12144:$J$12144</c:f>
              <c:numCache>
                <c:formatCode>0.00</c:formatCode>
                <c:ptCount val="4"/>
                <c:pt idx="0">
                  <c:v>0.22277327935222679</c:v>
                </c:pt>
                <c:pt idx="1">
                  <c:v>0.14161043634727832</c:v>
                </c:pt>
                <c:pt idx="2">
                  <c:v>0.19061515969410703</c:v>
                </c:pt>
                <c:pt idx="3">
                  <c:v>0.19137989203778716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D-4A85-9EA8-3654C0C61F0E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'2021'!$G$12145:$J$12145</c:f>
              <c:numCache>
                <c:formatCode>0.00</c:formatCode>
                <c:ptCount val="4"/>
                <c:pt idx="0">
                  <c:v>-0.11386557412075238</c:v>
                </c:pt>
                <c:pt idx="1">
                  <c:v>-9.12423090137926E-2</c:v>
                </c:pt>
                <c:pt idx="2">
                  <c:v>-0.10883593621425902</c:v>
                </c:pt>
                <c:pt idx="3">
                  <c:v>-0.1389863345142297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2D-4A85-9EA8-3654C0C61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1776"/>
        <c:axId val="1550273304"/>
      </c:barChart>
      <c:catAx>
        <c:axId val="154760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304"/>
        <c:crosses val="autoZero"/>
        <c:auto val="1"/>
        <c:lblAlgn val="ctr"/>
        <c:lblOffset val="100"/>
        <c:noMultiLvlLbl val="0"/>
      </c:catAx>
      <c:valAx>
        <c:axId val="1550273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1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180355745005558"/>
          <c:w val="0.59970636348589101"/>
          <c:h val="0.197779553871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'2021'!$CB$12088:$CG$12088</c:f>
              <c:numCache>
                <c:formatCode>0.00</c:formatCode>
                <c:ptCount val="6"/>
                <c:pt idx="0">
                  <c:v>0.10904325032765438</c:v>
                </c:pt>
                <c:pt idx="1">
                  <c:v>-8.3005679335954596E-3</c:v>
                </c:pt>
                <c:pt idx="2">
                  <c:v>-9.1470074268239721E-2</c:v>
                </c:pt>
                <c:pt idx="3">
                  <c:v>-4.7400611620795452E-2</c:v>
                </c:pt>
                <c:pt idx="4">
                  <c:v>5.2042376583661287E-2</c:v>
                </c:pt>
                <c:pt idx="5">
                  <c:v>3.2121013543031651E-2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AD-47C6-8874-8E0E5A1481DE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'2021'!$CB$12070:$CG$12071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'2021'!$CB$12089:$CG$12089</c:f>
              <c:numCache>
                <c:formatCode>0.00</c:formatCode>
                <c:ptCount val="6"/>
                <c:pt idx="0">
                  <c:v>-0.24731418423590945</c:v>
                </c:pt>
                <c:pt idx="1">
                  <c:v>-0.13115356285819058</c:v>
                </c:pt>
                <c:pt idx="2">
                  <c:v>-8.6184871778145045E-2</c:v>
                </c:pt>
                <c:pt idx="3">
                  <c:v>-0.22291970007783668</c:v>
                </c:pt>
                <c:pt idx="4">
                  <c:v>-0.16741706318720784</c:v>
                </c:pt>
                <c:pt idx="5">
                  <c:v>-0.19129949592860562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AD-47C6-8874-8E0E5A148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2856"/>
        <c:axId val="1584547560"/>
      </c:barChart>
      <c:catAx>
        <c:axId val="158454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7560"/>
        <c:crosses val="autoZero"/>
        <c:auto val="1"/>
        <c:lblAlgn val="ctr"/>
        <c:lblOffset val="100"/>
        <c:noMultiLvlLbl val="0"/>
      </c:catAx>
      <c:valAx>
        <c:axId val="1584547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2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6110176031437E-2"/>
          <c:y val="0.1268662140916596"/>
          <c:w val="0.6119949226248439"/>
          <c:h val="0.2212815503325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'2021'!$CB$12101:$CG$12101</c:f>
              <c:numCache>
                <c:formatCode>0.00</c:formatCode>
                <c:ptCount val="6"/>
                <c:pt idx="0">
                  <c:v>3.9750000000000001</c:v>
                </c:pt>
                <c:pt idx="1">
                  <c:v>3.7749999999999999</c:v>
                </c:pt>
                <c:pt idx="2">
                  <c:v>3.7250000000000001</c:v>
                </c:pt>
                <c:pt idx="3">
                  <c:v>3.9</c:v>
                </c:pt>
                <c:pt idx="4">
                  <c:v>4.0999999999999996</c:v>
                </c:pt>
                <c:pt idx="5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2F-4674-BDC7-34D43A10220E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'2021'!$CB$12102:$CG$12102</c:f>
              <c:numCache>
                <c:formatCode>0.00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2F-4674-BDC7-34D43A102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1088"/>
        <c:axId val="1584542464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'2021'!$CB$12114:$CG$12114</c:f>
              <c:numCache>
                <c:formatCode>0.00</c:formatCode>
                <c:ptCount val="6"/>
                <c:pt idx="0">
                  <c:v>4.2939698492462313</c:v>
                </c:pt>
                <c:pt idx="1">
                  <c:v>4.3341708542713571</c:v>
                </c:pt>
                <c:pt idx="2">
                  <c:v>4.3065326633165828</c:v>
                </c:pt>
                <c:pt idx="3">
                  <c:v>4.3159547738693469</c:v>
                </c:pt>
                <c:pt idx="4">
                  <c:v>4.2964824120603016</c:v>
                </c:pt>
                <c:pt idx="5">
                  <c:v>4.4315326633165828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2F-4674-BDC7-34D43A10220E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'2021'!$CB$12115:$CG$12115</c:f>
              <c:numCache>
                <c:formatCode>0.00</c:formatCode>
                <c:ptCount val="6"/>
                <c:pt idx="0">
                  <c:v>4.4191047761940485</c:v>
                </c:pt>
                <c:pt idx="1">
                  <c:v>4.4088522130532635</c:v>
                </c:pt>
                <c:pt idx="2">
                  <c:v>4.3638409602400596</c:v>
                </c:pt>
                <c:pt idx="3">
                  <c:v>4.4223555888972239</c:v>
                </c:pt>
                <c:pt idx="4">
                  <c:v>4.3795948987246813</c:v>
                </c:pt>
                <c:pt idx="5">
                  <c:v>4.515628907226807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2F-4674-BDC7-34D43A102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1088"/>
        <c:axId val="1584542464"/>
      </c:lineChart>
      <c:catAx>
        <c:axId val="158455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2464"/>
        <c:crosses val="autoZero"/>
        <c:auto val="1"/>
        <c:lblAlgn val="ctr"/>
        <c:lblOffset val="100"/>
        <c:noMultiLvlLbl val="0"/>
      </c:catAx>
      <c:valAx>
        <c:axId val="15845424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1360783849387242E-2"/>
          <c:w val="0.59970991033983156"/>
          <c:h val="0.15970602358915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'2021'!$CB$12116:$CG$12116</c:f>
              <c:numCache>
                <c:formatCode>0.00</c:formatCode>
                <c:ptCount val="6"/>
                <c:pt idx="0">
                  <c:v>-0.31896984924623117</c:v>
                </c:pt>
                <c:pt idx="1">
                  <c:v>-0.55917085427135715</c:v>
                </c:pt>
                <c:pt idx="2">
                  <c:v>-0.58153266331658271</c:v>
                </c:pt>
                <c:pt idx="3">
                  <c:v>-0.41595477386934698</c:v>
                </c:pt>
                <c:pt idx="4">
                  <c:v>-0.19648241206030193</c:v>
                </c:pt>
                <c:pt idx="5">
                  <c:v>-0.23153266331658262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9D-463B-9220-C85FD4F3ECA6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'2021'!$CB$12117:$CG$12117</c:f>
              <c:numCache>
                <c:formatCode>0.00</c:formatCode>
                <c:ptCount val="6"/>
                <c:pt idx="0">
                  <c:v>-3.4191047761940485</c:v>
                </c:pt>
                <c:pt idx="1">
                  <c:v>-3.4088522130532635</c:v>
                </c:pt>
                <c:pt idx="2">
                  <c:v>-0.36384096024005963</c:v>
                </c:pt>
                <c:pt idx="3">
                  <c:v>-3.4223555888972239</c:v>
                </c:pt>
                <c:pt idx="4">
                  <c:v>0.62040510127531867</c:v>
                </c:pt>
                <c:pt idx="5">
                  <c:v>-1.515628907226807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9D-463B-9220-C85FD4F3E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4032"/>
        <c:axId val="1584543248"/>
      </c:barChart>
      <c:catAx>
        <c:axId val="15845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248"/>
        <c:crosses val="autoZero"/>
        <c:auto val="1"/>
        <c:lblAlgn val="ctr"/>
        <c:lblOffset val="100"/>
        <c:noMultiLvlLbl val="0"/>
      </c:catAx>
      <c:valAx>
        <c:axId val="1584543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2337118812899E-2"/>
          <c:y val="0.14166354888605862"/>
          <c:w val="0.60521191815270459"/>
          <c:h val="0.2187131745629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'2021'!$CB$12129:$CG$12129</c:f>
              <c:numCache>
                <c:formatCode>0.00</c:formatCode>
                <c:ptCount val="6"/>
                <c:pt idx="0">
                  <c:v>4.6124999999999998</c:v>
                </c:pt>
                <c:pt idx="1">
                  <c:v>4.5125000000000002</c:v>
                </c:pt>
                <c:pt idx="2">
                  <c:v>4.375</c:v>
                </c:pt>
                <c:pt idx="3">
                  <c:v>4.4000000000000004</c:v>
                </c:pt>
                <c:pt idx="4">
                  <c:v>4.3375000000000004</c:v>
                </c:pt>
                <c:pt idx="5">
                  <c:v>4.5875000000000004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CA-4280-BABA-7347B2E8B799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'2021'!$CB$12130:$CG$12130</c:f>
              <c:numCache>
                <c:formatCode>0.00</c:formatCode>
                <c:ptCount val="6"/>
                <c:pt idx="0">
                  <c:v>4.1340996168582373</c:v>
                </c:pt>
                <c:pt idx="1">
                  <c:v>4.2183908045977008</c:v>
                </c:pt>
                <c:pt idx="2">
                  <c:v>4.2145593869731801</c:v>
                </c:pt>
                <c:pt idx="3">
                  <c:v>4.1609195402298846</c:v>
                </c:pt>
                <c:pt idx="4">
                  <c:v>4.1187739463601529</c:v>
                </c:pt>
                <c:pt idx="5">
                  <c:v>4.2720306513409962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CA-4280-BABA-7347B2E8B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5992"/>
        <c:axId val="1584543640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'2021'!$CB$12142:$CG$12142</c:f>
              <c:numCache>
                <c:formatCode>0.00</c:formatCode>
                <c:ptCount val="6"/>
                <c:pt idx="0">
                  <c:v>4.288798920377868</c:v>
                </c:pt>
                <c:pt idx="1">
                  <c:v>4.2325686009896533</c:v>
                </c:pt>
                <c:pt idx="2">
                  <c:v>4.2091767881241564</c:v>
                </c:pt>
                <c:pt idx="3">
                  <c:v>4.2555105713000447</c:v>
                </c:pt>
                <c:pt idx="4">
                  <c:v>4.1417004048582999</c:v>
                </c:pt>
                <c:pt idx="5">
                  <c:v>4.4224021592442648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CA-4280-BABA-7347B2E8B799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'2021'!$CB$12143:$CG$12143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CA-4280-BABA-7347B2E8B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5992"/>
        <c:axId val="1584543640"/>
      </c:lineChart>
      <c:catAx>
        <c:axId val="158454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640"/>
        <c:crosses val="autoZero"/>
        <c:auto val="1"/>
        <c:lblAlgn val="ctr"/>
        <c:lblOffset val="100"/>
        <c:noMultiLvlLbl val="0"/>
      </c:catAx>
      <c:valAx>
        <c:axId val="15845436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599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268910465139227"/>
          <c:w val="0.59971571428264336"/>
          <c:h val="0.235857688841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'2021'!$CB$12142:$CG$12142</c:f>
              <c:numCache>
                <c:formatCode>0.00</c:formatCode>
                <c:ptCount val="6"/>
                <c:pt idx="0">
                  <c:v>4.288798920377868</c:v>
                </c:pt>
                <c:pt idx="1">
                  <c:v>4.2325686009896533</c:v>
                </c:pt>
                <c:pt idx="2">
                  <c:v>4.2091767881241564</c:v>
                </c:pt>
                <c:pt idx="3">
                  <c:v>4.2555105713000447</c:v>
                </c:pt>
                <c:pt idx="4">
                  <c:v>4.1417004048582999</c:v>
                </c:pt>
                <c:pt idx="5">
                  <c:v>4.4224021592442648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E2-4F63-A204-1C73631FDED8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'2021'!$CB$12143:$CG$12143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E2-4F63-A204-1C73631FD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9520"/>
        <c:axId val="1584545208"/>
      </c:barChart>
      <c:catAx>
        <c:axId val="158454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5208"/>
        <c:crosses val="autoZero"/>
        <c:auto val="1"/>
        <c:lblAlgn val="ctr"/>
        <c:lblOffset val="100"/>
        <c:noMultiLvlLbl val="0"/>
      </c:catAx>
      <c:valAx>
        <c:axId val="1584545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9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9288372123017796"/>
          <c:h val="0.23584897282576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'2021'!$CB$12102:$CG$12102</c:f>
              <c:numCache>
                <c:formatCode>0.00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8-4EA6-866A-3E9B65D037E6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'2021'!$CB$12130:$CG$12130</c:f>
              <c:numCache>
                <c:formatCode>0.00</c:formatCode>
                <c:ptCount val="6"/>
                <c:pt idx="0">
                  <c:v>4.1340996168582373</c:v>
                </c:pt>
                <c:pt idx="1">
                  <c:v>4.2183908045977008</c:v>
                </c:pt>
                <c:pt idx="2">
                  <c:v>4.2145593869731801</c:v>
                </c:pt>
                <c:pt idx="3">
                  <c:v>4.1609195402298846</c:v>
                </c:pt>
                <c:pt idx="4">
                  <c:v>4.1187739463601529</c:v>
                </c:pt>
                <c:pt idx="5">
                  <c:v>4.2720306513409962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8-4EA6-866A-3E9B65D03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8344"/>
        <c:axId val="1584544424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'2021'!$CB$12101:$CG$12101</c:f>
              <c:numCache>
                <c:formatCode>0.00</c:formatCode>
                <c:ptCount val="6"/>
                <c:pt idx="0">
                  <c:v>3.9750000000000001</c:v>
                </c:pt>
                <c:pt idx="1">
                  <c:v>3.7749999999999999</c:v>
                </c:pt>
                <c:pt idx="2">
                  <c:v>3.7250000000000001</c:v>
                </c:pt>
                <c:pt idx="3">
                  <c:v>3.9</c:v>
                </c:pt>
                <c:pt idx="4">
                  <c:v>4.0999999999999996</c:v>
                </c:pt>
                <c:pt idx="5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E8-4EA6-866A-3E9B65D037E6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'2021'!$CB$12099:$CG$12100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'2021'!$CB$12129:$CG$12129</c:f>
              <c:numCache>
                <c:formatCode>0.00</c:formatCode>
                <c:ptCount val="6"/>
                <c:pt idx="0">
                  <c:v>4.6124999999999998</c:v>
                </c:pt>
                <c:pt idx="1">
                  <c:v>4.5125000000000002</c:v>
                </c:pt>
                <c:pt idx="2">
                  <c:v>4.375</c:v>
                </c:pt>
                <c:pt idx="3">
                  <c:v>4.4000000000000004</c:v>
                </c:pt>
                <c:pt idx="4">
                  <c:v>4.3375000000000004</c:v>
                </c:pt>
                <c:pt idx="5">
                  <c:v>4.5875000000000004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E8-4EA6-866A-3E9B65D03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8344"/>
        <c:axId val="1584544424"/>
      </c:lineChart>
      <c:catAx>
        <c:axId val="15845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4424"/>
        <c:crosses val="autoZero"/>
        <c:auto val="1"/>
        <c:lblAlgn val="ctr"/>
        <c:lblOffset val="100"/>
        <c:noMultiLvlLbl val="0"/>
      </c:catAx>
      <c:valAx>
        <c:axId val="158454442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8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31318782520606"/>
          <c:w val="0.60380835380835385"/>
          <c:h val="0.1874163848641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'2021'!$CB$12148:$CG$12148</c:f>
              <c:numCache>
                <c:formatCode>0.00</c:formatCode>
                <c:ptCount val="6"/>
                <c:pt idx="0">
                  <c:v>0.63749999999999973</c:v>
                </c:pt>
                <c:pt idx="1">
                  <c:v>0.73750000000000027</c:v>
                </c:pt>
                <c:pt idx="2">
                  <c:v>0.64999999999999991</c:v>
                </c:pt>
                <c:pt idx="3">
                  <c:v>0.50000000000000044</c:v>
                </c:pt>
                <c:pt idx="4">
                  <c:v>0.23750000000000071</c:v>
                </c:pt>
                <c:pt idx="5">
                  <c:v>0.38750000000000018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93-487C-8702-7A268E7542A4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'2021'!$CB$12127:$CG$12128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'2021'!$CB$12149:$CG$12149</c:f>
              <c:numCache>
                <c:formatCode>0.00</c:formatCode>
                <c:ptCount val="6"/>
                <c:pt idx="0">
                  <c:v>3.1340996168582373</c:v>
                </c:pt>
                <c:pt idx="1">
                  <c:v>3.2183908045977008</c:v>
                </c:pt>
                <c:pt idx="2">
                  <c:v>0.21455938697318011</c:v>
                </c:pt>
                <c:pt idx="3">
                  <c:v>3.1609195402298846</c:v>
                </c:pt>
                <c:pt idx="4">
                  <c:v>-0.88122605363984707</c:v>
                </c:pt>
                <c:pt idx="5">
                  <c:v>1.2720306513409962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93-487C-8702-7A268E754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6384"/>
        <c:axId val="1584549912"/>
      </c:barChart>
      <c:catAx>
        <c:axId val="158454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9912"/>
        <c:crosses val="autoZero"/>
        <c:auto val="1"/>
        <c:lblAlgn val="ctr"/>
        <c:lblOffset val="100"/>
        <c:noMultiLvlLbl val="0"/>
      </c:catAx>
      <c:valAx>
        <c:axId val="1584549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6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1844210263190785"/>
          <c:w val="0.58877248759138523"/>
          <c:h val="0.4586156993533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'2021'!$CH$12072:$CL$12072</c:f>
              <c:numCache>
                <c:formatCode>0.00</c:formatCode>
                <c:ptCount val="5"/>
                <c:pt idx="0">
                  <c:v>4.5333333333333332</c:v>
                </c:pt>
                <c:pt idx="1">
                  <c:v>4.1916666666666664</c:v>
                </c:pt>
                <c:pt idx="2">
                  <c:v>4.3</c:v>
                </c:pt>
                <c:pt idx="3">
                  <c:v>4.3583333333333334</c:v>
                </c:pt>
                <c:pt idx="4">
                  <c:v>4.416666666666667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07-43ED-BEDD-A1D8A7E45EB5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'2021'!$CH$12073:$CL$12073</c:f>
              <c:numCache>
                <c:formatCode>0.00</c:formatCode>
                <c:ptCount val="5"/>
                <c:pt idx="0">
                  <c:v>4.4580152671755728</c:v>
                </c:pt>
                <c:pt idx="1">
                  <c:v>4.3549618320610683</c:v>
                </c:pt>
                <c:pt idx="2">
                  <c:v>4.4045801526717554</c:v>
                </c:pt>
                <c:pt idx="3">
                  <c:v>4.4083969465648858</c:v>
                </c:pt>
                <c:pt idx="4">
                  <c:v>4.4045801526717554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07-43ED-BEDD-A1D8A7E45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048"/>
        <c:axId val="1584551872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'2021'!$CH$12086:$CL$12086</c:f>
              <c:numCache>
                <c:formatCode>0.00</c:formatCode>
                <c:ptCount val="5"/>
                <c:pt idx="0">
                  <c:v>4.5732634338138922</c:v>
                </c:pt>
                <c:pt idx="1">
                  <c:v>4.3853211009174311</c:v>
                </c:pt>
                <c:pt idx="2">
                  <c:v>4.3832241153342073</c:v>
                </c:pt>
                <c:pt idx="3">
                  <c:v>4.4516382699868942</c:v>
                </c:pt>
                <c:pt idx="4">
                  <c:v>4.4503276539973786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07-43ED-BEDD-A1D8A7E45EB5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'2021'!$CH$12087:$CL$12087</c:f>
              <c:numCache>
                <c:formatCode>0.00</c:formatCode>
                <c:ptCount val="5"/>
                <c:pt idx="0">
                  <c:v>4.5697336762631711</c:v>
                </c:pt>
                <c:pt idx="1">
                  <c:v>4.4383141126690449</c:v>
                </c:pt>
                <c:pt idx="2">
                  <c:v>4.4404712519704637</c:v>
                </c:pt>
                <c:pt idx="3">
                  <c:v>4.4896706214220528</c:v>
                </c:pt>
                <c:pt idx="4">
                  <c:v>4.4855222766116318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07-43ED-BEDD-A1D8A7E45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048"/>
        <c:axId val="1584551872"/>
      </c:lineChart>
      <c:catAx>
        <c:axId val="158455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872"/>
        <c:crosses val="autoZero"/>
        <c:auto val="1"/>
        <c:lblAlgn val="ctr"/>
        <c:lblOffset val="100"/>
        <c:noMultiLvlLbl val="0"/>
      </c:catAx>
      <c:valAx>
        <c:axId val="158455187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224633105072392"/>
          <c:w val="0.58056732466181282"/>
          <c:h val="0.4168446049506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'2021'!$CH$12088:$CL$12088</c:f>
              <c:numCache>
                <c:formatCode>0.00</c:formatCode>
                <c:ptCount val="5"/>
                <c:pt idx="0">
                  <c:v>-3.9930100480559005E-2</c:v>
                </c:pt>
                <c:pt idx="1">
                  <c:v>-0.19365443425076467</c:v>
                </c:pt>
                <c:pt idx="2">
                  <c:v>-8.3224115334207482E-2</c:v>
                </c:pt>
                <c:pt idx="3">
                  <c:v>-9.3304936653560766E-2</c:v>
                </c:pt>
                <c:pt idx="4">
                  <c:v>-3.3660987330711656E-2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CB-48E0-AD37-699C47EDD17D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'2021'!$CH$12070:$CL$12071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'2021'!$CH$12089:$CL$12089</c:f>
              <c:numCache>
                <c:formatCode>0.00</c:formatCode>
                <c:ptCount val="5"/>
                <c:pt idx="0">
                  <c:v>-0.11171840908759822</c:v>
                </c:pt>
                <c:pt idx="1">
                  <c:v>-8.3352280607976503E-2</c:v>
                </c:pt>
                <c:pt idx="2">
                  <c:v>-3.5891099298708262E-2</c:v>
                </c:pt>
                <c:pt idx="3">
                  <c:v>-8.1273674857166966E-2</c:v>
                </c:pt>
                <c:pt idx="4">
                  <c:v>-8.0942123939876431E-2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CB-48E0-AD37-699C47EDD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104"/>
        <c:axId val="1584559320"/>
      </c:barChart>
      <c:catAx>
        <c:axId val="158456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9320"/>
        <c:crosses val="autoZero"/>
        <c:auto val="1"/>
        <c:lblAlgn val="ctr"/>
        <c:lblOffset val="100"/>
        <c:noMultiLvlLbl val="0"/>
      </c:catAx>
      <c:valAx>
        <c:axId val="1584559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'2021'!$CH$12101:$CL$12101</c:f>
              <c:numCache>
                <c:formatCode>0.00</c:formatCode>
                <c:ptCount val="5"/>
                <c:pt idx="0">
                  <c:v>4.1749999999999998</c:v>
                </c:pt>
                <c:pt idx="1">
                  <c:v>3.6749999999999998</c:v>
                </c:pt>
                <c:pt idx="2">
                  <c:v>3.85</c:v>
                </c:pt>
                <c:pt idx="3">
                  <c:v>3.95</c:v>
                </c:pt>
                <c:pt idx="4">
                  <c:v>4.0750000000000002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4-44D5-A234-93BB4EDF77CD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'2021'!$CH$12102:$CL$12102</c:f>
              <c:numCache>
                <c:formatCode>0.00</c:formatCode>
                <c:ptCount val="5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F4-44D5-A234-93BB4EDF7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792"/>
        <c:axId val="1584557752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'2021'!$CH$12114:$CL$12114</c:f>
              <c:numCache>
                <c:formatCode>0.00</c:formatCode>
                <c:ptCount val="5"/>
                <c:pt idx="0">
                  <c:v>4.5898241206030148</c:v>
                </c:pt>
                <c:pt idx="1">
                  <c:v>4.4346733668341711</c:v>
                </c:pt>
                <c:pt idx="2">
                  <c:v>4.4409547738693469</c:v>
                </c:pt>
                <c:pt idx="3">
                  <c:v>4.5201005025125625</c:v>
                </c:pt>
                <c:pt idx="4">
                  <c:v>4.4522613065326633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F4-44D5-A234-93BB4EDF77CD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'2021'!$CH$12115:$CL$12115</c:f>
              <c:numCache>
                <c:formatCode>0.00</c:formatCode>
                <c:ptCount val="5"/>
                <c:pt idx="0">
                  <c:v>4.5998999749937486</c:v>
                </c:pt>
                <c:pt idx="1">
                  <c:v>4.4738684671167794</c:v>
                </c:pt>
                <c:pt idx="2">
                  <c:v>4.4926231557889471</c:v>
                </c:pt>
                <c:pt idx="3">
                  <c:v>4.5328832208052017</c:v>
                </c:pt>
                <c:pt idx="4">
                  <c:v>4.5068767191797949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F4-44D5-A234-93BB4EDF7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5792"/>
        <c:axId val="1584557752"/>
      </c:lineChart>
      <c:catAx>
        <c:axId val="158455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7752"/>
        <c:crosses val="autoZero"/>
        <c:auto val="1"/>
        <c:lblAlgn val="ctr"/>
        <c:lblOffset val="100"/>
        <c:noMultiLvlLbl val="0"/>
      </c:catAx>
      <c:valAx>
        <c:axId val="158455775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52040085898355"/>
          <c:w val="0.57510731645135249"/>
          <c:h val="0.4898437538567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'2021'!$G$12102:$J$12102</c:f>
              <c:numCache>
                <c:formatCode>0.00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3-470A-B320-DF3CA2CD2447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'2021'!$G$12130:$J$12130</c:f>
              <c:numCache>
                <c:formatCode>0.00</c:formatCode>
                <c:ptCount val="4"/>
                <c:pt idx="0">
                  <c:v>4.2681992337164747</c:v>
                </c:pt>
                <c:pt idx="1">
                  <c:v>4.352490421455939</c:v>
                </c:pt>
                <c:pt idx="2">
                  <c:v>4.2988505747126435</c:v>
                </c:pt>
                <c:pt idx="3">
                  <c:v>4.2605363984674334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A3-470A-B320-DF3CA2CD2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4680"/>
        <c:axId val="1550269776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'2021'!$G$12101:$J$12101</c:f>
              <c:numCache>
                <c:formatCode>0.00</c:formatCode>
                <c:ptCount val="4"/>
                <c:pt idx="0">
                  <c:v>3.85</c:v>
                </c:pt>
                <c:pt idx="1">
                  <c:v>4.0250000000000004</c:v>
                </c:pt>
                <c:pt idx="2">
                  <c:v>4.0750000000000002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A3-470A-B320-DF3CA2CD2447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'2021'!$G$12129:$J$12129</c:f>
              <c:numCache>
                <c:formatCode>0.00</c:formatCode>
                <c:ptCount val="4"/>
                <c:pt idx="0">
                  <c:v>4.5750000000000002</c:v>
                </c:pt>
                <c:pt idx="1">
                  <c:v>4.5999999999999996</c:v>
                </c:pt>
                <c:pt idx="2">
                  <c:v>4.6624999999999996</c:v>
                </c:pt>
                <c:pt idx="3">
                  <c:v>4.5625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A3-470A-B320-DF3CA2CD2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4680"/>
        <c:axId val="1550269776"/>
      </c:lineChart>
      <c:catAx>
        <c:axId val="155026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776"/>
        <c:crosses val="autoZero"/>
        <c:auto val="1"/>
        <c:lblAlgn val="ctr"/>
        <c:lblOffset val="100"/>
        <c:noMultiLvlLbl val="0"/>
      </c:catAx>
      <c:valAx>
        <c:axId val="15502697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4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'2021'!$CH$12116:$CL$12116</c:f>
              <c:numCache>
                <c:formatCode>0.00</c:formatCode>
                <c:ptCount val="5"/>
                <c:pt idx="0">
                  <c:v>-0.41482412060301499</c:v>
                </c:pt>
                <c:pt idx="1">
                  <c:v>-0.7596733668341713</c:v>
                </c:pt>
                <c:pt idx="2">
                  <c:v>-0.59095477386934681</c:v>
                </c:pt>
                <c:pt idx="3">
                  <c:v>-0.57010050251256228</c:v>
                </c:pt>
                <c:pt idx="4">
                  <c:v>-0.3772613065326631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6-45E7-B53C-76D3473F0AE7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'2021'!$CH$12117:$CL$12117</c:f>
              <c:numCache>
                <c:formatCode>0.00</c:formatCode>
                <c:ptCount val="5"/>
                <c:pt idx="0">
                  <c:v>-1.5998999749937486</c:v>
                </c:pt>
                <c:pt idx="1">
                  <c:v>-1.4738684671167794</c:v>
                </c:pt>
                <c:pt idx="2">
                  <c:v>-0.49262315578894711</c:v>
                </c:pt>
                <c:pt idx="3">
                  <c:v>-1.5328832208052017</c:v>
                </c:pt>
                <c:pt idx="4">
                  <c:v>0.49312328082020507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6-45E7-B53C-76D3473F0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144"/>
        <c:axId val="1584557360"/>
      </c:barChart>
      <c:catAx>
        <c:axId val="15845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7360"/>
        <c:crosses val="autoZero"/>
        <c:auto val="1"/>
        <c:lblAlgn val="ctr"/>
        <c:lblOffset val="100"/>
        <c:noMultiLvlLbl val="0"/>
      </c:catAx>
      <c:valAx>
        <c:axId val="1584557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8061763786287E-2"/>
          <c:y val="0.1374790507383580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'2021'!$CH$12129:$CL$12129</c:f>
              <c:numCache>
                <c:formatCode>0.00</c:formatCode>
                <c:ptCount val="5"/>
                <c:pt idx="0">
                  <c:v>4.7125000000000004</c:v>
                </c:pt>
                <c:pt idx="1">
                  <c:v>4.45</c:v>
                </c:pt>
                <c:pt idx="2">
                  <c:v>4.5250000000000004</c:v>
                </c:pt>
                <c:pt idx="3">
                  <c:v>4.5625</c:v>
                </c:pt>
                <c:pt idx="4">
                  <c:v>4.5875000000000004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B7-4095-978C-9501C4FC3377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'2021'!$CH$12130:$CL$12130</c:f>
              <c:numCache>
                <c:formatCode>0.00</c:formatCode>
                <c:ptCount val="5"/>
                <c:pt idx="0">
                  <c:v>4.4636015325670497</c:v>
                </c:pt>
                <c:pt idx="1">
                  <c:v>4.3601532567049812</c:v>
                </c:pt>
                <c:pt idx="2">
                  <c:v>4.4061302681992336</c:v>
                </c:pt>
                <c:pt idx="3">
                  <c:v>4.4137931034482758</c:v>
                </c:pt>
                <c:pt idx="4">
                  <c:v>4.4022988505747129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B7-4095-978C-9501C4FC3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1672"/>
        <c:axId val="1584554616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'2021'!$CH$12142:$CL$12142</c:f>
              <c:numCache>
                <c:formatCode>0.00</c:formatCode>
                <c:ptCount val="5"/>
                <c:pt idx="0">
                  <c:v>4.5614035087719298</c:v>
                </c:pt>
                <c:pt idx="1">
                  <c:v>4.3499775078722447</c:v>
                </c:pt>
                <c:pt idx="2">
                  <c:v>4.3418803418803416</c:v>
                </c:pt>
                <c:pt idx="3">
                  <c:v>4.4026090868196128</c:v>
                </c:pt>
                <c:pt idx="4">
                  <c:v>4.4489428699955011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B7-4095-978C-9501C4FC3377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'2021'!$CH$12143:$CL$12143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B7-4095-978C-9501C4FC3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1672"/>
        <c:axId val="1584554616"/>
      </c:lineChart>
      <c:catAx>
        <c:axId val="158456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4616"/>
        <c:crosses val="autoZero"/>
        <c:auto val="1"/>
        <c:lblAlgn val="ctr"/>
        <c:lblOffset val="100"/>
        <c:noMultiLvlLbl val="0"/>
      </c:catAx>
      <c:valAx>
        <c:axId val="158455461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167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39397542412461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'2021'!$CH$12142:$CL$12142</c:f>
              <c:numCache>
                <c:formatCode>0.00</c:formatCode>
                <c:ptCount val="5"/>
                <c:pt idx="0">
                  <c:v>4.5614035087719298</c:v>
                </c:pt>
                <c:pt idx="1">
                  <c:v>4.3499775078722447</c:v>
                </c:pt>
                <c:pt idx="2">
                  <c:v>4.3418803418803416</c:v>
                </c:pt>
                <c:pt idx="3">
                  <c:v>4.4026090868196128</c:v>
                </c:pt>
                <c:pt idx="4">
                  <c:v>4.4489428699955011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6-4C6A-A8F2-A4A80D87F810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'2021'!$CH$12143:$CL$12143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76-4C6A-A8F2-A4A80D87F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008"/>
        <c:axId val="1584555400"/>
      </c:barChart>
      <c:catAx>
        <c:axId val="15845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5400"/>
        <c:crosses val="autoZero"/>
        <c:auto val="1"/>
        <c:lblAlgn val="ctr"/>
        <c:lblOffset val="100"/>
        <c:noMultiLvlLbl val="0"/>
      </c:catAx>
      <c:valAx>
        <c:axId val="1584555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'2021'!$CH$12102:$CL$12102</c:f>
              <c:numCache>
                <c:formatCode>0.00</c:formatCode>
                <c:ptCount val="5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06-4385-95E5-C1FCD82CE778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'2021'!$CH$12130:$CL$12130</c:f>
              <c:numCache>
                <c:formatCode>0.00</c:formatCode>
                <c:ptCount val="5"/>
                <c:pt idx="0">
                  <c:v>4.4636015325670497</c:v>
                </c:pt>
                <c:pt idx="1">
                  <c:v>4.3601532567049812</c:v>
                </c:pt>
                <c:pt idx="2">
                  <c:v>4.4061302681992336</c:v>
                </c:pt>
                <c:pt idx="3">
                  <c:v>4.4137931034482758</c:v>
                </c:pt>
                <c:pt idx="4">
                  <c:v>4.4022988505747129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06-4385-95E5-C1FCD82CE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888"/>
        <c:axId val="1584556184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'2021'!$CH$12101:$CL$12101</c:f>
              <c:numCache>
                <c:formatCode>0.00</c:formatCode>
                <c:ptCount val="5"/>
                <c:pt idx="0">
                  <c:v>4.1749999999999998</c:v>
                </c:pt>
                <c:pt idx="1">
                  <c:v>3.6749999999999998</c:v>
                </c:pt>
                <c:pt idx="2">
                  <c:v>3.85</c:v>
                </c:pt>
                <c:pt idx="3">
                  <c:v>3.95</c:v>
                </c:pt>
                <c:pt idx="4">
                  <c:v>4.0750000000000002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06-4385-95E5-C1FCD82CE778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'2021'!$CH$12099:$CL$12100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'2021'!$CH$12129:$CL$12129</c:f>
              <c:numCache>
                <c:formatCode>0.00</c:formatCode>
                <c:ptCount val="5"/>
                <c:pt idx="0">
                  <c:v>4.7125000000000004</c:v>
                </c:pt>
                <c:pt idx="1">
                  <c:v>4.45</c:v>
                </c:pt>
                <c:pt idx="2">
                  <c:v>4.5250000000000004</c:v>
                </c:pt>
                <c:pt idx="3">
                  <c:v>4.5625</c:v>
                </c:pt>
                <c:pt idx="4">
                  <c:v>4.5875000000000004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06-4385-95E5-C1FCD82CE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0888"/>
        <c:axId val="1584556184"/>
      </c:lineChart>
      <c:catAx>
        <c:axId val="1584560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6184"/>
        <c:crosses val="autoZero"/>
        <c:auto val="1"/>
        <c:lblAlgn val="ctr"/>
        <c:lblOffset val="100"/>
        <c:noMultiLvlLbl val="0"/>
      </c:catAx>
      <c:valAx>
        <c:axId val="158455618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1111541032804E-2"/>
          <c:y val="0.14148609713259527"/>
          <c:w val="0.60379675143514411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'2021'!$CH$12148:$CL$12148</c:f>
              <c:numCache>
                <c:formatCode>0.00</c:formatCode>
                <c:ptCount val="5"/>
                <c:pt idx="0">
                  <c:v>0.53750000000000053</c:v>
                </c:pt>
                <c:pt idx="1">
                  <c:v>0.77500000000000036</c:v>
                </c:pt>
                <c:pt idx="2">
                  <c:v>0.67500000000000027</c:v>
                </c:pt>
                <c:pt idx="3">
                  <c:v>0.61249999999999982</c:v>
                </c:pt>
                <c:pt idx="4">
                  <c:v>0.51250000000000018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C-4C85-8C87-2166590AD154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'2021'!$CH$12127:$CL$12128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'2021'!$CH$12149:$CL$12149</c:f>
              <c:numCache>
                <c:formatCode>0.00</c:formatCode>
                <c:ptCount val="5"/>
                <c:pt idx="0">
                  <c:v>1.4636015325670497</c:v>
                </c:pt>
                <c:pt idx="1">
                  <c:v>1.3601532567049812</c:v>
                </c:pt>
                <c:pt idx="2">
                  <c:v>0.40613026819923359</c:v>
                </c:pt>
                <c:pt idx="3">
                  <c:v>1.4137931034482758</c:v>
                </c:pt>
                <c:pt idx="4">
                  <c:v>-0.59770114942528707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C-4C85-8C87-2166590AD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928"/>
        <c:axId val="1584531488"/>
      </c:barChart>
      <c:catAx>
        <c:axId val="15845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31488"/>
        <c:crosses val="autoZero"/>
        <c:auto val="1"/>
        <c:lblAlgn val="ctr"/>
        <c:lblOffset val="100"/>
        <c:noMultiLvlLbl val="0"/>
      </c:catAx>
      <c:valAx>
        <c:axId val="1584531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'2021'!$CM$12072:$DB$12072</c:f>
              <c:numCache>
                <c:formatCode>0.00</c:formatCode>
                <c:ptCount val="16"/>
                <c:pt idx="0">
                  <c:v>0.84895833333333337</c:v>
                </c:pt>
                <c:pt idx="1">
                  <c:v>0.8340277777777777</c:v>
                </c:pt>
                <c:pt idx="2">
                  <c:v>0.82656249999999998</c:v>
                </c:pt>
                <c:pt idx="3">
                  <c:v>0.8520833333333333</c:v>
                </c:pt>
                <c:pt idx="4">
                  <c:v>0.84745370370370343</c:v>
                </c:pt>
                <c:pt idx="5">
                  <c:v>0.86805555555555558</c:v>
                </c:pt>
                <c:pt idx="6">
                  <c:v>0.8515625</c:v>
                </c:pt>
                <c:pt idx="7">
                  <c:v>0.86909722222222219</c:v>
                </c:pt>
                <c:pt idx="8">
                  <c:v>0.86279761904761909</c:v>
                </c:pt>
                <c:pt idx="9">
                  <c:v>0.83611111111111103</c:v>
                </c:pt>
                <c:pt idx="10">
                  <c:v>0.83958333333333335</c:v>
                </c:pt>
                <c:pt idx="11">
                  <c:v>0.8516666666666669</c:v>
                </c:pt>
                <c:pt idx="12">
                  <c:v>0.85386904761904758</c:v>
                </c:pt>
                <c:pt idx="13">
                  <c:v>0.8504166666666666</c:v>
                </c:pt>
                <c:pt idx="14">
                  <c:v>0.82395833333333324</c:v>
                </c:pt>
                <c:pt idx="15">
                  <c:v>0.83999999999999975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E-44AE-A3C7-F26A53B43A12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'2021'!$CM$12073:$DB$12073</c:f>
              <c:numCache>
                <c:formatCode>0.00</c:formatCode>
                <c:ptCount val="16"/>
                <c:pt idx="0">
                  <c:v>0.8232347328244275</c:v>
                </c:pt>
                <c:pt idx="1">
                  <c:v>0.79637404580152704</c:v>
                </c:pt>
                <c:pt idx="2">
                  <c:v>0.81178435114503822</c:v>
                </c:pt>
                <c:pt idx="3">
                  <c:v>0.82657442748091603</c:v>
                </c:pt>
                <c:pt idx="4">
                  <c:v>0.82127862595419776</c:v>
                </c:pt>
                <c:pt idx="5">
                  <c:v>0.83078880407124678</c:v>
                </c:pt>
                <c:pt idx="6">
                  <c:v>0.81965648854961837</c:v>
                </c:pt>
                <c:pt idx="7">
                  <c:v>0.83206106870229057</c:v>
                </c:pt>
                <c:pt idx="8">
                  <c:v>0.85318974918211554</c:v>
                </c:pt>
                <c:pt idx="9">
                  <c:v>0.81202290076335837</c:v>
                </c:pt>
                <c:pt idx="10">
                  <c:v>0.80510496183206104</c:v>
                </c:pt>
                <c:pt idx="11">
                  <c:v>0.80171755725190808</c:v>
                </c:pt>
                <c:pt idx="12">
                  <c:v>0.83001635768811322</c:v>
                </c:pt>
                <c:pt idx="13">
                  <c:v>0.83339694656488528</c:v>
                </c:pt>
                <c:pt idx="14">
                  <c:v>0.7906488549618319</c:v>
                </c:pt>
                <c:pt idx="15">
                  <c:v>0.85152671755725184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DE-44AE-A3C7-F26A53B43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9720"/>
        <c:axId val="1584536192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'2021'!$CM$12086:$DB$12086</c:f>
              <c:numCache>
                <c:formatCode>0.00</c:formatCode>
                <c:ptCount val="16"/>
                <c:pt idx="0">
                  <c:v>0.86127129750982967</c:v>
                </c:pt>
                <c:pt idx="1">
                  <c:v>0.84607907383136849</c:v>
                </c:pt>
                <c:pt idx="2">
                  <c:v>0.8174803407601573</c:v>
                </c:pt>
                <c:pt idx="3">
                  <c:v>0.85996068152031313</c:v>
                </c:pt>
                <c:pt idx="4">
                  <c:v>0.84463375564292265</c:v>
                </c:pt>
                <c:pt idx="5">
                  <c:v>0.86062691131498459</c:v>
                </c:pt>
                <c:pt idx="6">
                  <c:v>0.8556192660550459</c:v>
                </c:pt>
                <c:pt idx="7">
                  <c:v>0.85904325032765283</c:v>
                </c:pt>
                <c:pt idx="8">
                  <c:v>0.87630593521812672</c:v>
                </c:pt>
                <c:pt idx="9">
                  <c:v>0.82066404543468841</c:v>
                </c:pt>
                <c:pt idx="10">
                  <c:v>0.82676933158584531</c:v>
                </c:pt>
                <c:pt idx="11">
                  <c:v>0.86294888597640851</c:v>
                </c:pt>
                <c:pt idx="12">
                  <c:v>0.85693690320165217</c:v>
                </c:pt>
                <c:pt idx="13">
                  <c:v>0.85422018348623674</c:v>
                </c:pt>
                <c:pt idx="14">
                  <c:v>0.82204019222367919</c:v>
                </c:pt>
                <c:pt idx="15">
                  <c:v>0.86218872870248897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DE-44AE-A3C7-F26A53B43A12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'2021'!$CM$12087:$DB$12087</c:f>
              <c:numCache>
                <c:formatCode>0.00</c:formatCode>
                <c:ptCount val="16"/>
                <c:pt idx="0">
                  <c:v>0.86288683315357173</c:v>
                </c:pt>
                <c:pt idx="1">
                  <c:v>0.8579357836223338</c:v>
                </c:pt>
                <c:pt idx="2">
                  <c:v>0.83180535966149505</c:v>
                </c:pt>
                <c:pt idx="3">
                  <c:v>0.86581141624491831</c:v>
                </c:pt>
                <c:pt idx="4">
                  <c:v>0.85713307890152812</c:v>
                </c:pt>
                <c:pt idx="5">
                  <c:v>0.86718382698636742</c:v>
                </c:pt>
                <c:pt idx="6">
                  <c:v>0.85974964739069115</c:v>
                </c:pt>
                <c:pt idx="7">
                  <c:v>0.86323252855443766</c:v>
                </c:pt>
                <c:pt idx="8">
                  <c:v>0.87810385084921683</c:v>
                </c:pt>
                <c:pt idx="9">
                  <c:v>0.8350134129815544</c:v>
                </c:pt>
                <c:pt idx="10">
                  <c:v>0.83246390940014936</c:v>
                </c:pt>
                <c:pt idx="11">
                  <c:v>0.85352609308885463</c:v>
                </c:pt>
                <c:pt idx="12">
                  <c:v>0.86111045264367292</c:v>
                </c:pt>
                <c:pt idx="13">
                  <c:v>0.8601800381647724</c:v>
                </c:pt>
                <c:pt idx="14">
                  <c:v>0.83339832406869541</c:v>
                </c:pt>
                <c:pt idx="15">
                  <c:v>0.87118559694681763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DE-44AE-A3C7-F26A53B43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9720"/>
        <c:axId val="1584536192"/>
      </c:lineChart>
      <c:catAx>
        <c:axId val="158453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6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97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1.008285473968101E-2"/>
          <c:w val="0.67070542300592784"/>
          <c:h val="0.3241669781496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'2021'!$F$12074</c:f>
              <c:strCache>
                <c:ptCount val="1"/>
                <c:pt idx="0">
                  <c:v>Динамика 760810 Ростовский колледж отраслевых технологий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'2021'!$CM$12074:$DB$12074</c:f>
              <c:numCache>
                <c:formatCode>0.00</c:formatCode>
                <c:ptCount val="16"/>
                <c:pt idx="0">
                  <c:v>-2.5723600508905875E-2</c:v>
                </c:pt>
                <c:pt idx="1">
                  <c:v>-3.7653731976250659E-2</c:v>
                </c:pt>
                <c:pt idx="2">
                  <c:v>-1.4778148854961759E-2</c:v>
                </c:pt>
                <c:pt idx="3">
                  <c:v>-2.5508905852417274E-2</c:v>
                </c:pt>
                <c:pt idx="4">
                  <c:v>-2.6175077749505671E-2</c:v>
                </c:pt>
                <c:pt idx="5">
                  <c:v>-3.7266751484308802E-2</c:v>
                </c:pt>
                <c:pt idx="6">
                  <c:v>-3.1906011450381633E-2</c:v>
                </c:pt>
                <c:pt idx="7">
                  <c:v>-3.7036153519931614E-2</c:v>
                </c:pt>
                <c:pt idx="8">
                  <c:v>-9.6078698655035488E-3</c:v>
                </c:pt>
                <c:pt idx="9">
                  <c:v>-2.4088210347752659E-2</c:v>
                </c:pt>
                <c:pt idx="10">
                  <c:v>-3.4478371501272309E-2</c:v>
                </c:pt>
                <c:pt idx="11">
                  <c:v>-4.994910941475883E-2</c:v>
                </c:pt>
                <c:pt idx="12">
                  <c:v>-2.3852689930934368E-2</c:v>
                </c:pt>
                <c:pt idx="13">
                  <c:v>-1.7019720101781322E-2</c:v>
                </c:pt>
                <c:pt idx="14">
                  <c:v>-3.3309478371501333E-2</c:v>
                </c:pt>
                <c:pt idx="15">
                  <c:v>1.1526717557252097E-2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EB-4852-9BAF-65F43DDEDEDB}"/>
            </c:ext>
          </c:extLst>
        </c:ser>
        <c:ser>
          <c:idx val="1"/>
          <c:order val="1"/>
          <c:tx>
            <c:strRef>
              <c:f>'2021'!$F$12081</c:f>
              <c:strCache>
                <c:ptCount val="1"/>
                <c:pt idx="0">
                  <c:v>Динамика ЯО</c:v>
                </c:pt>
              </c:strCache>
            </c:strRef>
          </c:tx>
          <c:spPr>
            <a:solidFill>
              <a:srgbClr val="FFC000">
                <a:alpha val="53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'2021'!$CM$12071:$DB$12071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'2021'!$CM$12081:$DB$12081</c:f>
              <c:numCache>
                <c:formatCode>0.00</c:formatCode>
                <c:ptCount val="16"/>
                <c:pt idx="0">
                  <c:v>1.6155356437420609E-3</c:v>
                </c:pt>
                <c:pt idx="1">
                  <c:v>1.1856709790965314E-2</c:v>
                </c:pt>
                <c:pt idx="2">
                  <c:v>1.4325018901337749E-2</c:v>
                </c:pt>
                <c:pt idx="3">
                  <c:v>5.8507347246051777E-3</c:v>
                </c:pt>
                <c:pt idx="4">
                  <c:v>1.2499323258605477E-2</c:v>
                </c:pt>
                <c:pt idx="5">
                  <c:v>6.5569156713828347E-3</c:v>
                </c:pt>
                <c:pt idx="6">
                  <c:v>4.1303813356452501E-3</c:v>
                </c:pt>
                <c:pt idx="7">
                  <c:v>4.1892782267848316E-3</c:v>
                </c:pt>
                <c:pt idx="8">
                  <c:v>1.7979156310901079E-3</c:v>
                </c:pt>
                <c:pt idx="9">
                  <c:v>1.4349367546865999E-2</c:v>
                </c:pt>
                <c:pt idx="10">
                  <c:v>5.6945778143040471E-3</c:v>
                </c:pt>
                <c:pt idx="11">
                  <c:v>-9.4227928875538769E-3</c:v>
                </c:pt>
                <c:pt idx="12">
                  <c:v>4.173549442020752E-3</c:v>
                </c:pt>
                <c:pt idx="13">
                  <c:v>5.9598546785356588E-3</c:v>
                </c:pt>
                <c:pt idx="14">
                  <c:v>1.1358131845016217E-2</c:v>
                </c:pt>
                <c:pt idx="15">
                  <c:v>8.9968682443286596E-3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EB-4852-9BAF-65F43DDED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1288"/>
        <c:axId val="1584535800"/>
      </c:barChart>
      <c:catAx>
        <c:axId val="158454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584535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8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Приращение в % от значений 2020 года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412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4664463906071721"/>
          <c:y val="0.76302356520904502"/>
          <c:w val="0.23340272333216186"/>
          <c:h val="0.23697643479095504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'2021'!$CM$12101:$DB$12101</c:f>
              <c:numCache>
                <c:formatCode>0.00</c:formatCode>
                <c:ptCount val="16"/>
                <c:pt idx="0">
                  <c:v>0.74687499999999996</c:v>
                </c:pt>
                <c:pt idx="1">
                  <c:v>0.72395833333333326</c:v>
                </c:pt>
                <c:pt idx="2">
                  <c:v>0.72499999999999998</c:v>
                </c:pt>
                <c:pt idx="3">
                  <c:v>0.76458333333333339</c:v>
                </c:pt>
                <c:pt idx="4">
                  <c:v>0.74861111111111101</c:v>
                </c:pt>
                <c:pt idx="5">
                  <c:v>0.77187499999999987</c:v>
                </c:pt>
                <c:pt idx="6">
                  <c:v>0.72968750000000004</c:v>
                </c:pt>
                <c:pt idx="7">
                  <c:v>0.74687499999999996</c:v>
                </c:pt>
                <c:pt idx="8">
                  <c:v>0.76785714285714268</c:v>
                </c:pt>
                <c:pt idx="9">
                  <c:v>0.73750000000000004</c:v>
                </c:pt>
                <c:pt idx="10">
                  <c:v>0.71875</c:v>
                </c:pt>
                <c:pt idx="11">
                  <c:v>0.79374999999999984</c:v>
                </c:pt>
                <c:pt idx="12">
                  <c:v>0.75357142857142845</c:v>
                </c:pt>
                <c:pt idx="13">
                  <c:v>0.74375000000000013</c:v>
                </c:pt>
                <c:pt idx="14">
                  <c:v>0.73645833333333333</c:v>
                </c:pt>
                <c:pt idx="15">
                  <c:v>0.73624999999999985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8C-4710-B962-8D31073B57FE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'2021'!$CM$12102:$DB$12102</c:f>
              <c:numCache>
                <c:formatCode>0.00</c:formatCode>
                <c:ptCount val="16"/>
                <c:pt idx="0">
                  <c:v>0.6875</c:v>
                </c:pt>
                <c:pt idx="1">
                  <c:v>0.6</c:v>
                </c:pt>
                <c:pt idx="2">
                  <c:v>0.875</c:v>
                </c:pt>
                <c:pt idx="3">
                  <c:v>0.8125</c:v>
                </c:pt>
                <c:pt idx="4">
                  <c:v>0.6</c:v>
                </c:pt>
                <c:pt idx="5">
                  <c:v>0.70833333333333337</c:v>
                </c:pt>
                <c:pt idx="6">
                  <c:v>0.8125</c:v>
                </c:pt>
                <c:pt idx="7">
                  <c:v>0.83333333333333326</c:v>
                </c:pt>
                <c:pt idx="8">
                  <c:v>0.6428571428571429</c:v>
                </c:pt>
                <c:pt idx="9">
                  <c:v>0.75</c:v>
                </c:pt>
                <c:pt idx="10">
                  <c:v>0.6875</c:v>
                </c:pt>
                <c:pt idx="11">
                  <c:v>0.95</c:v>
                </c:pt>
                <c:pt idx="12">
                  <c:v>0.6785714285714286</c:v>
                </c:pt>
                <c:pt idx="13">
                  <c:v>0.55000000000000004</c:v>
                </c:pt>
                <c:pt idx="14">
                  <c:v>0.35</c:v>
                </c:pt>
                <c:pt idx="15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8C-4710-B962-8D31073B5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1880"/>
        <c:axId val="1584540504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'2021'!$CM$12114:$DB$12114</c:f>
              <c:numCache>
                <c:formatCode>0.00</c:formatCode>
                <c:ptCount val="16"/>
                <c:pt idx="0">
                  <c:v>0.8723304020100503</c:v>
                </c:pt>
                <c:pt idx="1">
                  <c:v>0.84725711892797384</c:v>
                </c:pt>
                <c:pt idx="2">
                  <c:v>0.82518059045226133</c:v>
                </c:pt>
                <c:pt idx="3">
                  <c:v>0.87316792294807366</c:v>
                </c:pt>
                <c:pt idx="4">
                  <c:v>0.86053531546621709</c:v>
                </c:pt>
                <c:pt idx="5">
                  <c:v>0.87120498324958029</c:v>
                </c:pt>
                <c:pt idx="6">
                  <c:v>0.85855056532663321</c:v>
                </c:pt>
                <c:pt idx="7">
                  <c:v>0.87117881072026837</c:v>
                </c:pt>
                <c:pt idx="8">
                  <c:v>0.87966618808327213</c:v>
                </c:pt>
                <c:pt idx="9">
                  <c:v>0.84050460636515956</c:v>
                </c:pt>
                <c:pt idx="10">
                  <c:v>0.85026695979899503</c:v>
                </c:pt>
                <c:pt idx="11">
                  <c:v>0.88046482412060523</c:v>
                </c:pt>
                <c:pt idx="12">
                  <c:v>0.86591439339554799</c:v>
                </c:pt>
                <c:pt idx="13">
                  <c:v>0.86162060301507692</c:v>
                </c:pt>
                <c:pt idx="14">
                  <c:v>0.8324434673366824</c:v>
                </c:pt>
                <c:pt idx="15">
                  <c:v>0.87189070351759079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8C-4710-B962-8D31073B57FE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'2021'!$CM$12115:$DB$12115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8C-4710-B962-8D31073B5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1880"/>
        <c:axId val="1584540504"/>
      </c:lineChart>
      <c:catAx>
        <c:axId val="158453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18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277778230151432"/>
          <c:h val="0.2771109035099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'2021'!$F$12096</c:f>
              <c:strCache>
                <c:ptCount val="1"/>
                <c:pt idx="0">
                  <c:v>Динамика 760810 Ростовский колледж отраслевых технологий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'2021'!$CM$12093:$DB$12093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'2021'!$CM$12096:$DB$12096</c:f>
              <c:numCache>
                <c:formatCode>0.00</c:formatCode>
                <c:ptCount val="16"/>
                <c:pt idx="0">
                  <c:v>-5.9374999999999956E-2</c:v>
                </c:pt>
                <c:pt idx="1">
                  <c:v>-0.12395833333333328</c:v>
                </c:pt>
                <c:pt idx="2">
                  <c:v>0.15000000000000002</c:v>
                </c:pt>
                <c:pt idx="3">
                  <c:v>4.7916666666666607E-2</c:v>
                </c:pt>
                <c:pt idx="4">
                  <c:v>-0.14861111111111103</c:v>
                </c:pt>
                <c:pt idx="5">
                  <c:v>-6.3541666666666496E-2</c:v>
                </c:pt>
                <c:pt idx="6">
                  <c:v>8.2812499999999956E-2</c:v>
                </c:pt>
                <c:pt idx="7">
                  <c:v>8.6458333333333304E-2</c:v>
                </c:pt>
                <c:pt idx="8">
                  <c:v>-0.12499999999999978</c:v>
                </c:pt>
                <c:pt idx="9">
                  <c:v>1.2499999999999956E-2</c:v>
                </c:pt>
                <c:pt idx="10">
                  <c:v>-3.125E-2</c:v>
                </c:pt>
                <c:pt idx="11">
                  <c:v>0.15625000000000011</c:v>
                </c:pt>
                <c:pt idx="12">
                  <c:v>-7.4999999999999845E-2</c:v>
                </c:pt>
                <c:pt idx="13">
                  <c:v>-0.19375000000000009</c:v>
                </c:pt>
                <c:pt idx="14">
                  <c:v>-0.38645833333333335</c:v>
                </c:pt>
                <c:pt idx="15">
                  <c:v>-8.6249999999999827E-2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7B-4379-8F45-F2D04BE54830}"/>
            </c:ext>
          </c:extLst>
        </c:ser>
        <c:ser>
          <c:idx val="1"/>
          <c:order val="1"/>
          <c:tx>
            <c:strRef>
              <c:f>'2021'!$F$12109</c:f>
              <c:strCache>
                <c:ptCount val="1"/>
                <c:pt idx="0">
                  <c:v>Динамика ЯО ПРОФЕССИЯ</c:v>
                </c:pt>
              </c:strCache>
            </c:strRef>
          </c:tx>
          <c:spPr>
            <a:solidFill>
              <a:srgbClr val="FFC000">
                <a:alpha val="5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'2021'!$CM$12093:$DB$12093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'2021'!$CM$12109:$DB$12109</c:f>
              <c:numCache>
                <c:formatCode>0.00</c:formatCode>
                <c:ptCount val="16"/>
                <c:pt idx="0">
                  <c:v>1.0859145376796442E-2</c:v>
                </c:pt>
                <c:pt idx="1">
                  <c:v>2.5648607503633403E-2</c:v>
                </c:pt>
                <c:pt idx="2">
                  <c:v>2.6798029202652396E-2</c:v>
                </c:pt>
                <c:pt idx="3">
                  <c:v>1.0849956521793769E-2</c:v>
                </c:pt>
                <c:pt idx="4">
                  <c:v>1.7146605013899974E-2</c:v>
                </c:pt>
                <c:pt idx="5">
                  <c:v>1.6318981074836536E-2</c:v>
                </c:pt>
                <c:pt idx="6">
                  <c:v>1.2010825020953741E-2</c:v>
                </c:pt>
                <c:pt idx="7">
                  <c:v>1.4573877451774631E-2</c:v>
                </c:pt>
                <c:pt idx="8">
                  <c:v>7.5109633474471638E-3</c:v>
                </c:pt>
                <c:pt idx="9">
                  <c:v>2.4169895593662338E-2</c:v>
                </c:pt>
                <c:pt idx="10">
                  <c:v>1.483994192643634E-2</c:v>
                </c:pt>
                <c:pt idx="11">
                  <c:v>9.6452033862692854E-3</c:v>
                </c:pt>
                <c:pt idx="12">
                  <c:v>1.0143906893814059E-2</c:v>
                </c:pt>
                <c:pt idx="13">
                  <c:v>1.5048564276743837E-2</c:v>
                </c:pt>
                <c:pt idx="14">
                  <c:v>1.7243954518782134E-2</c:v>
                </c:pt>
                <c:pt idx="15">
                  <c:v>8.4168733766314396E-3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7B-4379-8F45-F2D04BE54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29920"/>
        <c:axId val="1584540896"/>
      </c:barChart>
      <c:catAx>
        <c:axId val="15845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6911681282859293E-2"/>
              <c:y val="4.661097023888963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29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9061447722343903"/>
          <c:y val="0.72697860225098976"/>
          <c:w val="0.1927513455854212"/>
          <c:h val="0.2482633569108946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'2021'!$CM$12128:$DB$12128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'2021'!$CM$12129:$DB$12129</c:f>
              <c:numCache>
                <c:formatCode>0.00</c:formatCode>
                <c:ptCount val="16"/>
                <c:pt idx="0">
                  <c:v>0.9</c:v>
                </c:pt>
                <c:pt idx="1">
                  <c:v>0.88906249999999998</c:v>
                </c:pt>
                <c:pt idx="2">
                  <c:v>0.87734374999999998</c:v>
                </c:pt>
                <c:pt idx="3">
                  <c:v>0.89583333333333326</c:v>
                </c:pt>
                <c:pt idx="4">
                  <c:v>0.89687499999999987</c:v>
                </c:pt>
                <c:pt idx="5">
                  <c:v>0.91614583333333344</c:v>
                </c:pt>
                <c:pt idx="6">
                  <c:v>0.91249999999999998</c:v>
                </c:pt>
                <c:pt idx="7">
                  <c:v>0.93020833333333353</c:v>
                </c:pt>
                <c:pt idx="8">
                  <c:v>0.91026785714285707</c:v>
                </c:pt>
                <c:pt idx="9">
                  <c:v>0.88541666666666663</c:v>
                </c:pt>
                <c:pt idx="10">
                  <c:v>0.9</c:v>
                </c:pt>
                <c:pt idx="11">
                  <c:v>0.88062500000000021</c:v>
                </c:pt>
                <c:pt idx="12">
                  <c:v>0.9040178571428571</c:v>
                </c:pt>
                <c:pt idx="13">
                  <c:v>0.90375000000000028</c:v>
                </c:pt>
                <c:pt idx="14">
                  <c:v>0.86770833333333319</c:v>
                </c:pt>
                <c:pt idx="15">
                  <c:v>0.89187499999999997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FD-40F5-8CC8-335C9A8B9697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'2021'!$CM$12128:$DB$12128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'2021'!$CM$12130:$DB$12130</c:f>
              <c:numCache>
                <c:formatCode>0.00</c:formatCode>
                <c:ptCount val="16"/>
                <c:pt idx="0">
                  <c:v>0.82375478927203061</c:v>
                </c:pt>
                <c:pt idx="1">
                  <c:v>0.79712643678160955</c:v>
                </c:pt>
                <c:pt idx="2">
                  <c:v>0.81154214559386972</c:v>
                </c:pt>
                <c:pt idx="3">
                  <c:v>0.82662835249042144</c:v>
                </c:pt>
                <c:pt idx="4">
                  <c:v>0.82212643678160835</c:v>
                </c:pt>
                <c:pt idx="5">
                  <c:v>0.83125798212005098</c:v>
                </c:pt>
                <c:pt idx="6">
                  <c:v>0.81968390804597702</c:v>
                </c:pt>
                <c:pt idx="7">
                  <c:v>0.8320561941251603</c:v>
                </c:pt>
                <c:pt idx="8">
                  <c:v>0.85399562123700046</c:v>
                </c:pt>
                <c:pt idx="9">
                  <c:v>0.81226053639846696</c:v>
                </c:pt>
                <c:pt idx="10">
                  <c:v>0.80555555555555558</c:v>
                </c:pt>
                <c:pt idx="11">
                  <c:v>0.801149425287356</c:v>
                </c:pt>
                <c:pt idx="12">
                  <c:v>0.83059660645867517</c:v>
                </c:pt>
                <c:pt idx="13">
                  <c:v>0.83448275862068944</c:v>
                </c:pt>
                <c:pt idx="14">
                  <c:v>0.79233716475095772</c:v>
                </c:pt>
                <c:pt idx="15">
                  <c:v>0.85229885057471255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FD-40F5-8CC8-335C9A8B9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584"/>
        <c:axId val="1584535408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'2021'!$CM$12128:$DB$12128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'2021'!$CM$12142:$DB$12142</c:f>
              <c:numCache>
                <c:formatCode>0.00</c:formatCode>
                <c:ptCount val="16"/>
                <c:pt idx="0">
                  <c:v>0.8723304020100503</c:v>
                </c:pt>
                <c:pt idx="1">
                  <c:v>0.84725711892797384</c:v>
                </c:pt>
                <c:pt idx="2">
                  <c:v>0.82518059045226133</c:v>
                </c:pt>
                <c:pt idx="3">
                  <c:v>0.87316792294807366</c:v>
                </c:pt>
                <c:pt idx="4">
                  <c:v>0.86053531546621709</c:v>
                </c:pt>
                <c:pt idx="5">
                  <c:v>0.87120498324958029</c:v>
                </c:pt>
                <c:pt idx="6">
                  <c:v>0.85855056532663321</c:v>
                </c:pt>
                <c:pt idx="7">
                  <c:v>0.87117881072026837</c:v>
                </c:pt>
                <c:pt idx="8">
                  <c:v>0.87966618808327213</c:v>
                </c:pt>
                <c:pt idx="9">
                  <c:v>0.84050460636515956</c:v>
                </c:pt>
                <c:pt idx="10">
                  <c:v>0.85026695979899503</c:v>
                </c:pt>
                <c:pt idx="11">
                  <c:v>0.88046482412060523</c:v>
                </c:pt>
                <c:pt idx="12">
                  <c:v>0.86591439339554799</c:v>
                </c:pt>
                <c:pt idx="13">
                  <c:v>0.86162060301507692</c:v>
                </c:pt>
                <c:pt idx="14">
                  <c:v>0.8324434673366824</c:v>
                </c:pt>
                <c:pt idx="15">
                  <c:v>0.87189070351759079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FD-40F5-8CC8-335C9A8B9697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'2021'!$CM$12128:$DB$12128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'2021'!$CM$12143:$DB$12143</c:f>
              <c:numCache>
                <c:formatCode>0.00</c:formatCode>
                <c:ptCount val="16"/>
                <c:pt idx="0">
                  <c:v>0.85206292388847027</c:v>
                </c:pt>
                <c:pt idx="1">
                  <c:v>0.84969228836974808</c:v>
                </c:pt>
                <c:pt idx="2">
                  <c:v>0.82069517709118311</c:v>
                </c:pt>
                <c:pt idx="3">
                  <c:v>0.85601921627731725</c:v>
                </c:pt>
                <c:pt idx="4">
                  <c:v>0.84602800803818501</c:v>
                </c:pt>
                <c:pt idx="5">
                  <c:v>0.85645357112953069</c:v>
                </c:pt>
                <c:pt idx="6">
                  <c:v>0.85370352926400406</c:v>
                </c:pt>
                <c:pt idx="7">
                  <c:v>0.85117328142007687</c:v>
                </c:pt>
                <c:pt idx="8">
                  <c:v>0.87305325295151082</c:v>
                </c:pt>
                <c:pt idx="9">
                  <c:v>0.81918278489491925</c:v>
                </c:pt>
                <c:pt idx="10">
                  <c:v>0.81503548103491585</c:v>
                </c:pt>
                <c:pt idx="11">
                  <c:v>0.83443858327052944</c:v>
                </c:pt>
                <c:pt idx="12">
                  <c:v>0.85287257329456823</c:v>
                </c:pt>
                <c:pt idx="13">
                  <c:v>0.85113664908313413</c:v>
                </c:pt>
                <c:pt idx="14">
                  <c:v>0.824328058276806</c:v>
                </c:pt>
                <c:pt idx="15">
                  <c:v>0.86613916101480803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FD-40F5-8CC8-335C9A8B9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584"/>
        <c:axId val="1584535408"/>
      </c:lineChart>
      <c:catAx>
        <c:axId val="158453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65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6217192900714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'2021'!$G$12148:$J$12148</c:f>
              <c:numCache>
                <c:formatCode>0.00</c:formatCode>
                <c:ptCount val="4"/>
                <c:pt idx="0">
                  <c:v>0.72500000000000009</c:v>
                </c:pt>
                <c:pt idx="1">
                  <c:v>0.57499999999999929</c:v>
                </c:pt>
                <c:pt idx="2">
                  <c:v>0.58749999999999947</c:v>
                </c:pt>
                <c:pt idx="3">
                  <c:v>0.5625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6-4EBF-B92D-CCD2333B7F4A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'2021'!$G$12127:$J$12128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'2021'!$G$12149:$J$12149</c:f>
              <c:numCache>
                <c:formatCode>0.00</c:formatCode>
                <c:ptCount val="4"/>
                <c:pt idx="0">
                  <c:v>0.26819923371647469</c:v>
                </c:pt>
                <c:pt idx="1">
                  <c:v>1.352490421455939</c:v>
                </c:pt>
                <c:pt idx="2">
                  <c:v>0.29885057471264354</c:v>
                </c:pt>
                <c:pt idx="3">
                  <c:v>0.26053639846743337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96-4EBF-B92D-CCD2333B7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9384"/>
        <c:axId val="1550262720"/>
      </c:barChart>
      <c:catAx>
        <c:axId val="155026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2720"/>
        <c:crosses val="autoZero"/>
        <c:auto val="1"/>
        <c:lblAlgn val="ctr"/>
        <c:lblOffset val="100"/>
        <c:noMultiLvlLbl val="0"/>
      </c:catAx>
      <c:valAx>
        <c:axId val="1550262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47112182331911E-2"/>
          <c:y val="3.3213043284843639E-2"/>
          <c:w val="0.69691428695508206"/>
          <c:h val="0.3064666577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'2021'!$F$12124</c:f>
              <c:strCache>
                <c:ptCount val="1"/>
                <c:pt idx="0">
                  <c:v>Динамика 760810 Ростовский колледж отраслевых технологий СПЕЦИАЛЬНОСТЬ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'2021'!$CM$12121:$DB$12121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'2021'!$CM$12124:$DB$12124</c:f>
              <c:numCache>
                <c:formatCode>0.00</c:formatCode>
                <c:ptCount val="16"/>
                <c:pt idx="0">
                  <c:v>-7.6245210727969415E-2</c:v>
                </c:pt>
                <c:pt idx="1">
                  <c:v>-9.1936063218390429E-2</c:v>
                </c:pt>
                <c:pt idx="2">
                  <c:v>-6.5801604406130254E-2</c:v>
                </c:pt>
                <c:pt idx="3">
                  <c:v>-6.9204980842911823E-2</c:v>
                </c:pt>
                <c:pt idx="4">
                  <c:v>-7.4748563218391517E-2</c:v>
                </c:pt>
                <c:pt idx="5">
                  <c:v>-8.4887851213282461E-2</c:v>
                </c:pt>
                <c:pt idx="6">
                  <c:v>-9.2816091954022961E-2</c:v>
                </c:pt>
                <c:pt idx="7">
                  <c:v>-9.8152139208173228E-2</c:v>
                </c:pt>
                <c:pt idx="8">
                  <c:v>-5.6272235905856616E-2</c:v>
                </c:pt>
                <c:pt idx="9">
                  <c:v>-7.3156130268199671E-2</c:v>
                </c:pt>
                <c:pt idx="10">
                  <c:v>-9.4444444444444442E-2</c:v>
                </c:pt>
                <c:pt idx="11">
                  <c:v>-7.9475574712644215E-2</c:v>
                </c:pt>
                <c:pt idx="12">
                  <c:v>-7.3421250684181927E-2</c:v>
                </c:pt>
                <c:pt idx="13">
                  <c:v>-6.926724137931084E-2</c:v>
                </c:pt>
                <c:pt idx="14">
                  <c:v>-7.537116858237547E-2</c:v>
                </c:pt>
                <c:pt idx="15">
                  <c:v>-3.9576149425287421E-2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35-46F2-9ED3-420A9B3D81B9}"/>
            </c:ext>
          </c:extLst>
        </c:ser>
        <c:ser>
          <c:idx val="1"/>
          <c:order val="1"/>
          <c:tx>
            <c:strRef>
              <c:f>'2021'!$F$12137</c:f>
              <c:strCache>
                <c:ptCount val="1"/>
                <c:pt idx="0">
                  <c:v>Динамика ЯО СПЕЦИАЛЬНОСТЬ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'2021'!$CM$12121:$DB$12121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'2021'!$CM$12137:$DB$12137</c:f>
              <c:numCache>
                <c:formatCode>0.00</c:formatCode>
                <c:ptCount val="16"/>
                <c:pt idx="0">
                  <c:v>-2.0267478121580029E-2</c:v>
                </c:pt>
                <c:pt idx="1">
                  <c:v>2.4351694417742431E-3</c:v>
                </c:pt>
                <c:pt idx="2">
                  <c:v>-4.4854133610782165E-3</c:v>
                </c:pt>
                <c:pt idx="3">
                  <c:v>-1.7148706670756408E-2</c:v>
                </c:pt>
                <c:pt idx="4">
                  <c:v>-1.4507307428032079E-2</c:v>
                </c:pt>
                <c:pt idx="5">
                  <c:v>-1.4751412120049601E-2</c:v>
                </c:pt>
                <c:pt idx="6">
                  <c:v>-4.8470360626291509E-3</c:v>
                </c:pt>
                <c:pt idx="7">
                  <c:v>-2.0005529300191505E-2</c:v>
                </c:pt>
                <c:pt idx="8">
                  <c:v>-6.6129351317613105E-3</c:v>
                </c:pt>
                <c:pt idx="9">
                  <c:v>-2.132182147024031E-2</c:v>
                </c:pt>
                <c:pt idx="10">
                  <c:v>-3.5231478764079172E-2</c:v>
                </c:pt>
                <c:pt idx="11">
                  <c:v>-4.6026240850075784E-2</c:v>
                </c:pt>
                <c:pt idx="12">
                  <c:v>-1.3041820100979762E-2</c:v>
                </c:pt>
                <c:pt idx="13">
                  <c:v>-1.0483953931942791E-2</c:v>
                </c:pt>
                <c:pt idx="14">
                  <c:v>-8.1154090598763995E-3</c:v>
                </c:pt>
                <c:pt idx="15">
                  <c:v>-5.7515425027827582E-3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35-46F2-9ED3-420A9B3D8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0704"/>
        <c:axId val="1584540112"/>
      </c:barChart>
      <c:catAx>
        <c:axId val="158453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07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8490175801447781"/>
          <c:y val="0.6505184394323591"/>
          <c:w val="0.21371940710099965"/>
          <c:h val="0.30433293295965125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'2021'!$CM$12101:$DB$12101</c:f>
              <c:numCache>
                <c:formatCode>0.00</c:formatCode>
                <c:ptCount val="16"/>
                <c:pt idx="0">
                  <c:v>0.74687499999999996</c:v>
                </c:pt>
                <c:pt idx="1">
                  <c:v>0.72395833333333326</c:v>
                </c:pt>
                <c:pt idx="2">
                  <c:v>0.72499999999999998</c:v>
                </c:pt>
                <c:pt idx="3">
                  <c:v>0.76458333333333339</c:v>
                </c:pt>
                <c:pt idx="4">
                  <c:v>0.74861111111111101</c:v>
                </c:pt>
                <c:pt idx="5">
                  <c:v>0.77187499999999987</c:v>
                </c:pt>
                <c:pt idx="6">
                  <c:v>0.72968750000000004</c:v>
                </c:pt>
                <c:pt idx="7">
                  <c:v>0.74687499999999996</c:v>
                </c:pt>
                <c:pt idx="8">
                  <c:v>0.76785714285714268</c:v>
                </c:pt>
                <c:pt idx="9">
                  <c:v>0.73750000000000004</c:v>
                </c:pt>
                <c:pt idx="10">
                  <c:v>0.71875</c:v>
                </c:pt>
                <c:pt idx="11">
                  <c:v>0.79374999999999984</c:v>
                </c:pt>
                <c:pt idx="12">
                  <c:v>0.75357142857142845</c:v>
                </c:pt>
                <c:pt idx="13">
                  <c:v>0.74375000000000013</c:v>
                </c:pt>
                <c:pt idx="14">
                  <c:v>0.73645833333333333</c:v>
                </c:pt>
                <c:pt idx="15">
                  <c:v>0.73624999999999985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E-4120-9538-D1A6D30A961B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3300"/>
              </a:solidFill>
            </a:ln>
          </c:spPr>
          <c:invertIfNegative val="0"/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'2021'!$CM$12102:$DB$12102</c:f>
              <c:numCache>
                <c:formatCode>0.00</c:formatCode>
                <c:ptCount val="16"/>
                <c:pt idx="0">
                  <c:v>0.6875</c:v>
                </c:pt>
                <c:pt idx="1">
                  <c:v>0.6</c:v>
                </c:pt>
                <c:pt idx="2">
                  <c:v>0.875</c:v>
                </c:pt>
                <c:pt idx="3">
                  <c:v>0.8125</c:v>
                </c:pt>
                <c:pt idx="4">
                  <c:v>0.6</c:v>
                </c:pt>
                <c:pt idx="5">
                  <c:v>0.70833333333333337</c:v>
                </c:pt>
                <c:pt idx="6">
                  <c:v>0.8125</c:v>
                </c:pt>
                <c:pt idx="7">
                  <c:v>0.83333333333333326</c:v>
                </c:pt>
                <c:pt idx="8">
                  <c:v>0.6428571428571429</c:v>
                </c:pt>
                <c:pt idx="9">
                  <c:v>0.75</c:v>
                </c:pt>
                <c:pt idx="10">
                  <c:v>0.6875</c:v>
                </c:pt>
                <c:pt idx="11">
                  <c:v>0.95</c:v>
                </c:pt>
                <c:pt idx="12">
                  <c:v>0.6785714285714286</c:v>
                </c:pt>
                <c:pt idx="13">
                  <c:v>0.55000000000000004</c:v>
                </c:pt>
                <c:pt idx="14">
                  <c:v>0.35</c:v>
                </c:pt>
                <c:pt idx="15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DE-4120-9538-D1A6D30A9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976"/>
        <c:axId val="1584533840"/>
      </c:barChart>
      <c:lineChart>
        <c:grouping val="standard"/>
        <c:varyColors val="0"/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'2021'!$CM$12129:$DB$12129</c:f>
              <c:numCache>
                <c:formatCode>0.00</c:formatCode>
                <c:ptCount val="16"/>
                <c:pt idx="0">
                  <c:v>0.9</c:v>
                </c:pt>
                <c:pt idx="1">
                  <c:v>0.88906249999999998</c:v>
                </c:pt>
                <c:pt idx="2">
                  <c:v>0.87734374999999998</c:v>
                </c:pt>
                <c:pt idx="3">
                  <c:v>0.89583333333333326</c:v>
                </c:pt>
                <c:pt idx="4">
                  <c:v>0.89687499999999987</c:v>
                </c:pt>
                <c:pt idx="5">
                  <c:v>0.91614583333333344</c:v>
                </c:pt>
                <c:pt idx="6">
                  <c:v>0.91249999999999998</c:v>
                </c:pt>
                <c:pt idx="7">
                  <c:v>0.93020833333333353</c:v>
                </c:pt>
                <c:pt idx="8">
                  <c:v>0.91026785714285707</c:v>
                </c:pt>
                <c:pt idx="9">
                  <c:v>0.88541666666666663</c:v>
                </c:pt>
                <c:pt idx="10">
                  <c:v>0.9</c:v>
                </c:pt>
                <c:pt idx="11">
                  <c:v>0.88062500000000021</c:v>
                </c:pt>
                <c:pt idx="12">
                  <c:v>0.9040178571428571</c:v>
                </c:pt>
                <c:pt idx="13">
                  <c:v>0.90375000000000028</c:v>
                </c:pt>
                <c:pt idx="14">
                  <c:v>0.86770833333333319</c:v>
                </c:pt>
                <c:pt idx="15">
                  <c:v>0.89187499999999997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DE-4120-9538-D1A6D30A961B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'2021'!$CM$12100:$DB$12100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'2021'!$CM$12130:$DB$12130</c:f>
              <c:numCache>
                <c:formatCode>0.00</c:formatCode>
                <c:ptCount val="16"/>
                <c:pt idx="0">
                  <c:v>0.82375478927203061</c:v>
                </c:pt>
                <c:pt idx="1">
                  <c:v>0.79712643678160955</c:v>
                </c:pt>
                <c:pt idx="2">
                  <c:v>0.81154214559386972</c:v>
                </c:pt>
                <c:pt idx="3">
                  <c:v>0.82662835249042144</c:v>
                </c:pt>
                <c:pt idx="4">
                  <c:v>0.82212643678160835</c:v>
                </c:pt>
                <c:pt idx="5">
                  <c:v>0.83125798212005098</c:v>
                </c:pt>
                <c:pt idx="6">
                  <c:v>0.81968390804597702</c:v>
                </c:pt>
                <c:pt idx="7">
                  <c:v>0.8320561941251603</c:v>
                </c:pt>
                <c:pt idx="8">
                  <c:v>0.85399562123700046</c:v>
                </c:pt>
                <c:pt idx="9">
                  <c:v>0.81226053639846696</c:v>
                </c:pt>
                <c:pt idx="10">
                  <c:v>0.80555555555555558</c:v>
                </c:pt>
                <c:pt idx="11">
                  <c:v>0.801149425287356</c:v>
                </c:pt>
                <c:pt idx="12">
                  <c:v>0.83059660645867517</c:v>
                </c:pt>
                <c:pt idx="13">
                  <c:v>0.83448275862068944</c:v>
                </c:pt>
                <c:pt idx="14">
                  <c:v>0.79233716475095772</c:v>
                </c:pt>
                <c:pt idx="15">
                  <c:v>0.85229885057471255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DE-4120-9538-D1A6D30A9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976"/>
        <c:axId val="1584533840"/>
      </c:lineChart>
      <c:catAx>
        <c:axId val="158453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3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69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4.1235523031237876E-2"/>
          <c:w val="0.93030984482210555"/>
          <c:h val="0.25155694569636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'2021'!$CM$12141:$DB$12141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'2021'!$CM$12148:$DB$12148</c:f>
              <c:numCache>
                <c:formatCode>0.00</c:formatCode>
                <c:ptCount val="16"/>
                <c:pt idx="0">
                  <c:v>0.15312500000000007</c:v>
                </c:pt>
                <c:pt idx="1">
                  <c:v>0.16510416666666672</c:v>
                </c:pt>
                <c:pt idx="2">
                  <c:v>0.15234375</c:v>
                </c:pt>
                <c:pt idx="3">
                  <c:v>0.13124999999999987</c:v>
                </c:pt>
                <c:pt idx="4">
                  <c:v>0.14826388888888886</c:v>
                </c:pt>
                <c:pt idx="5">
                  <c:v>0.14427083333333357</c:v>
                </c:pt>
                <c:pt idx="6">
                  <c:v>0.18281249999999993</c:v>
                </c:pt>
                <c:pt idx="7">
                  <c:v>0.18333333333333357</c:v>
                </c:pt>
                <c:pt idx="8">
                  <c:v>0.14241071428571439</c:v>
                </c:pt>
                <c:pt idx="9">
                  <c:v>0.14791666666666659</c:v>
                </c:pt>
                <c:pt idx="10">
                  <c:v>0.18125000000000002</c:v>
                </c:pt>
                <c:pt idx="11">
                  <c:v>8.6875000000000369E-2</c:v>
                </c:pt>
                <c:pt idx="12">
                  <c:v>0.15044642857142865</c:v>
                </c:pt>
                <c:pt idx="13">
                  <c:v>0.16000000000000014</c:v>
                </c:pt>
                <c:pt idx="14">
                  <c:v>0.13124999999999987</c:v>
                </c:pt>
                <c:pt idx="15">
                  <c:v>0.15562500000000012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8-4882-81A3-4671EAD2EE45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'2021'!$CM$12141:$DB$12141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'2021'!$CM$12149:$DB$12149</c:f>
              <c:numCache>
                <c:formatCode>0.00</c:formatCode>
                <c:ptCount val="16"/>
                <c:pt idx="0">
                  <c:v>0.13625478927203061</c:v>
                </c:pt>
                <c:pt idx="1">
                  <c:v>0.19712643678160957</c:v>
                </c:pt>
                <c:pt idx="2">
                  <c:v>-6.3457854406130276E-2</c:v>
                </c:pt>
                <c:pt idx="3">
                  <c:v>1.4128352490421436E-2</c:v>
                </c:pt>
                <c:pt idx="4">
                  <c:v>0.22212643678160837</c:v>
                </c:pt>
                <c:pt idx="5">
                  <c:v>0.12292464878671761</c:v>
                </c:pt>
                <c:pt idx="6">
                  <c:v>7.1839080459770166E-3</c:v>
                </c:pt>
                <c:pt idx="7">
                  <c:v>-1.2771392081729616E-3</c:v>
                </c:pt>
                <c:pt idx="8">
                  <c:v>0.21113847837985755</c:v>
                </c:pt>
                <c:pt idx="9">
                  <c:v>6.2260536398466959E-2</c:v>
                </c:pt>
                <c:pt idx="10">
                  <c:v>0.11805555555555558</c:v>
                </c:pt>
                <c:pt idx="11">
                  <c:v>-0.14885057471264396</c:v>
                </c:pt>
                <c:pt idx="12">
                  <c:v>0.15202517788724657</c:v>
                </c:pt>
                <c:pt idx="13">
                  <c:v>0.28448275862068939</c:v>
                </c:pt>
                <c:pt idx="14">
                  <c:v>0.44233716475095775</c:v>
                </c:pt>
                <c:pt idx="15">
                  <c:v>0.20229885057471253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E8-4882-81A3-4671EAD2E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2272"/>
        <c:axId val="1584532664"/>
      </c:barChart>
      <c:catAx>
        <c:axId val="158453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2664"/>
        <c:crosses val="autoZero"/>
        <c:auto val="1"/>
        <c:lblAlgn val="ctr"/>
        <c:lblOffset val="100"/>
        <c:noMultiLvlLbl val="0"/>
      </c:catAx>
      <c:valAx>
        <c:axId val="1584532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800" b="0" i="0" u="none" strike="noStrike" baseline="0">
                    <a:effectLst/>
                  </a:rPr>
                  <a:t>Разница в удовлетворенности  СПЕЦИАЛЬНОСТЬ-ПРОФЕССИЯ (в баллах)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6.3489602261255816E-3"/>
              <c:y val="7.279284291550798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322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51. Чем больше я учился здесь, тем  больше мне  нравилась моя будущая специальность</c:v>
                </c:pt>
                <c:pt idx="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3">
                  <c:v>28. Я доволен тем, что за время обучения получил четкие представления о своих будущих  обязанностях 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21. Я доволен тем, что производственная практика помогла мне утвердиться в правильности выбранной профессии.</c:v>
                </c:pt>
                <c:pt idx="6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7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8">
                  <c:v>84. Мне нравится  обсуждать  профессиональные вопросы  с представителями  моей профессии</c:v>
                </c:pt>
                <c:pt idx="9">
                  <c:v>46. Я доволен, что за время обучения я почувствовал себя членом профессионального сообщества.</c:v>
                </c:pt>
                <c:pt idx="10">
                  <c:v>60. Я  удовлетворен тем,  что за время учебы я научился гораздо лучше планировать  свое время</c:v>
                </c:pt>
                <c:pt idx="11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2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3">
                  <c:v>54. Мне    нравилось, что хорошая дисциплина в группе  помогала усваивать материал.</c:v>
                </c:pt>
                <c:pt idx="14">
                  <c:v>55. Я доволен тем, что  меня научили работать в команде, эффективно общаться с коллегами и руководством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7">
                  <c:v>73. Благодаря учебе я стал  гораздо лучше контролировать, и, при необходимости, поправлять  свою работу.</c:v>
                </c:pt>
                <c:pt idx="18">
                  <c:v>24. Я доволен  оценкой моих профессиональных умений, полученной на производственной практике. </c:v>
                </c:pt>
                <c:pt idx="19">
                  <c:v>68. Мне нравилось, что у нас проходили интересные встречи с возможными работодателями</c:v>
                </c:pt>
              </c:strCache>
            </c:strRef>
          </c:cat>
          <c:val>
            <c:numRef>
              <c:f>'Рейтинг ОУ'!$J$3:$J$22</c:f>
              <c:numCache>
                <c:formatCode>0.00</c:formatCode>
                <c:ptCount val="20"/>
                <c:pt idx="0">
                  <c:v>28.299221811110606</c:v>
                </c:pt>
                <c:pt idx="1">
                  <c:v>27.558376877482402</c:v>
                </c:pt>
                <c:pt idx="2">
                  <c:v>27.219143762931438</c:v>
                </c:pt>
                <c:pt idx="3">
                  <c:v>26.873539198482067</c:v>
                </c:pt>
                <c:pt idx="4">
                  <c:v>26.548037683986223</c:v>
                </c:pt>
                <c:pt idx="5">
                  <c:v>26.262347033894763</c:v>
                </c:pt>
                <c:pt idx="6">
                  <c:v>26.024165795349095</c:v>
                </c:pt>
                <c:pt idx="7">
                  <c:v>25.784247539604824</c:v>
                </c:pt>
                <c:pt idx="8">
                  <c:v>25.470192297959169</c:v>
                </c:pt>
                <c:pt idx="9">
                  <c:v>25.317354297367267</c:v>
                </c:pt>
                <c:pt idx="10">
                  <c:v>24.815222494144205</c:v>
                </c:pt>
                <c:pt idx="11">
                  <c:v>24.804165883941184</c:v>
                </c:pt>
                <c:pt idx="12">
                  <c:v>24.371408690107227</c:v>
                </c:pt>
                <c:pt idx="13">
                  <c:v>24.324288545041728</c:v>
                </c:pt>
                <c:pt idx="14">
                  <c:v>24.317605761074446</c:v>
                </c:pt>
                <c:pt idx="15">
                  <c:v>24.157512580876681</c:v>
                </c:pt>
                <c:pt idx="16">
                  <c:v>24.028464969046727</c:v>
                </c:pt>
                <c:pt idx="17">
                  <c:v>23.737844614852225</c:v>
                </c:pt>
                <c:pt idx="18">
                  <c:v>23.732311350681055</c:v>
                </c:pt>
                <c:pt idx="19">
                  <c:v>23.3751759385813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12-493D-8626-ED8D6E270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2696"/>
        <c:axId val="1586250736"/>
      </c:lineChart>
      <c:lineChart>
        <c:grouping val="standard"/>
        <c:varyColors val="0"/>
        <c:ser>
          <c:idx val="1"/>
          <c:order val="1"/>
          <c:tx>
            <c:strRef>
              <c:f>'Рейтинг ОУ'!$K$2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51. Чем больше я учился здесь, тем  больше мне  нравилась моя будущая специальность</c:v>
                </c:pt>
                <c:pt idx="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3">
                  <c:v>28. Я доволен тем, что за время обучения получил четкие представления о своих будущих  обязанностях 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21. Я доволен тем, что производственная практика помогла мне утвердиться в правильности выбранной профессии.</c:v>
                </c:pt>
                <c:pt idx="6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7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8">
                  <c:v>84. Мне нравится  обсуждать  профессиональные вопросы  с представителями  моей профессии</c:v>
                </c:pt>
                <c:pt idx="9">
                  <c:v>46. Я доволен, что за время обучения я почувствовал себя членом профессионального сообщества.</c:v>
                </c:pt>
                <c:pt idx="10">
                  <c:v>60. Я  удовлетворен тем,  что за время учебы я научился гораздо лучше планировать  свое время</c:v>
                </c:pt>
                <c:pt idx="11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2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3">
                  <c:v>54. Мне    нравилось, что хорошая дисциплина в группе  помогала усваивать материал.</c:v>
                </c:pt>
                <c:pt idx="14">
                  <c:v>55. Я доволен тем, что  меня научили работать в команде, эффективно общаться с коллегами и руководством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7">
                  <c:v>73. Благодаря учебе я стал  гораздо лучше контролировать, и, при необходимости, поправлять  свою работу.</c:v>
                </c:pt>
                <c:pt idx="18">
                  <c:v>24. Я доволен  оценкой моих профессиональных умений, полученной на производственной практике. </c:v>
                </c:pt>
                <c:pt idx="19">
                  <c:v>68. Мне нравилось, что у нас проходили интересные встречи с возможными работодателями</c:v>
                </c:pt>
              </c:strCache>
            </c:strRef>
          </c:cat>
          <c:val>
            <c:numRef>
              <c:f>'Рейтинг ОУ'!$K$3:$K$22</c:f>
              <c:numCache>
                <c:formatCode>0.00</c:formatCode>
                <c:ptCount val="20"/>
                <c:pt idx="0">
                  <c:v>4.343511450381679</c:v>
                </c:pt>
                <c:pt idx="1">
                  <c:v>4.270992366412214</c:v>
                </c:pt>
                <c:pt idx="2">
                  <c:v>4.2977099236641223</c:v>
                </c:pt>
                <c:pt idx="3">
                  <c:v>4.3206106870229011</c:v>
                </c:pt>
                <c:pt idx="4">
                  <c:v>4.2633587786259541</c:v>
                </c:pt>
                <c:pt idx="5">
                  <c:v>4.16412213740458</c:v>
                </c:pt>
                <c:pt idx="6">
                  <c:v>4.3053435114503813</c:v>
                </c:pt>
                <c:pt idx="7">
                  <c:v>4.3320610687022905</c:v>
                </c:pt>
                <c:pt idx="8">
                  <c:v>4.2595419847328246</c:v>
                </c:pt>
                <c:pt idx="9">
                  <c:v>4.2671755725190836</c:v>
                </c:pt>
                <c:pt idx="10">
                  <c:v>4.2938931297709928</c:v>
                </c:pt>
                <c:pt idx="11">
                  <c:v>4.3893129770992365</c:v>
                </c:pt>
                <c:pt idx="12">
                  <c:v>4.2442748091603058</c:v>
                </c:pt>
                <c:pt idx="13">
                  <c:v>4.3244274809160306</c:v>
                </c:pt>
                <c:pt idx="14">
                  <c:v>4.3473282442748094</c:v>
                </c:pt>
                <c:pt idx="15">
                  <c:v>4.385496183206107</c:v>
                </c:pt>
                <c:pt idx="16">
                  <c:v>4.33587786259542</c:v>
                </c:pt>
                <c:pt idx="17">
                  <c:v>4.3206106870229011</c:v>
                </c:pt>
                <c:pt idx="18">
                  <c:v>4.1450381679389317</c:v>
                </c:pt>
                <c:pt idx="19">
                  <c:v>4.1908396946564883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12-493D-8626-ED8D6E270D56}"/>
            </c:ext>
          </c:extLst>
        </c:ser>
        <c:ser>
          <c:idx val="2"/>
          <c:order val="2"/>
          <c:tx>
            <c:strRef>
              <c:f>'Рейтинг ОУ'!$L$2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51. Чем больше я учился здесь, тем  больше мне  нравилась моя будущая специальность</c:v>
                </c:pt>
                <c:pt idx="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3">
                  <c:v>28. Я доволен тем, что за время обучения получил четкие представления о своих будущих  обязанностях 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21. Я доволен тем, что производственная практика помогла мне утвердиться в правильности выбранной профессии.</c:v>
                </c:pt>
                <c:pt idx="6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7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8">
                  <c:v>84. Мне нравится  обсуждать  профессиональные вопросы  с представителями  моей профессии</c:v>
                </c:pt>
                <c:pt idx="9">
                  <c:v>46. Я доволен, что за время обучения я почувствовал себя членом профессионального сообщества.</c:v>
                </c:pt>
                <c:pt idx="10">
                  <c:v>60. Я  удовлетворен тем,  что за время учебы я научился гораздо лучше планировать  свое время</c:v>
                </c:pt>
                <c:pt idx="11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2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3">
                  <c:v>54. Мне    нравилось, что хорошая дисциплина в группе  помогала усваивать материал.</c:v>
                </c:pt>
                <c:pt idx="14">
                  <c:v>55. Я доволен тем, что  меня научили работать в команде, эффективно общаться с коллегами и руководством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7">
                  <c:v>73. Благодаря учебе я стал  гораздо лучше контролировать, и, при необходимости, поправлять  свою работу.</c:v>
                </c:pt>
                <c:pt idx="18">
                  <c:v>24. Я доволен  оценкой моих профессиональных умений, полученной на производственной практике. </c:v>
                </c:pt>
                <c:pt idx="19">
                  <c:v>68. Мне нравилось, что у нас проходили интересные встречи с возможными работодателями</c:v>
                </c:pt>
              </c:strCache>
            </c:strRef>
          </c:cat>
          <c:val>
            <c:numRef>
              <c:f>'Рейтинг ОУ'!$L$3:$L$22</c:f>
              <c:numCache>
                <c:formatCode>0.00</c:formatCode>
                <c:ptCount val="20"/>
                <c:pt idx="0">
                  <c:v>4.2915303525990547</c:v>
                </c:pt>
                <c:pt idx="1">
                  <c:v>4.2915303525990547</c:v>
                </c:pt>
                <c:pt idx="2">
                  <c:v>4.2915303525990547</c:v>
                </c:pt>
                <c:pt idx="3">
                  <c:v>4.2915303525990547</c:v>
                </c:pt>
                <c:pt idx="4">
                  <c:v>4.2915303525990547</c:v>
                </c:pt>
                <c:pt idx="5">
                  <c:v>4.2915303525990547</c:v>
                </c:pt>
                <c:pt idx="6">
                  <c:v>4.2915303525990547</c:v>
                </c:pt>
                <c:pt idx="7">
                  <c:v>4.2915303525990547</c:v>
                </c:pt>
                <c:pt idx="8">
                  <c:v>4.2915303525990547</c:v>
                </c:pt>
                <c:pt idx="9">
                  <c:v>4.2915303525990547</c:v>
                </c:pt>
                <c:pt idx="10">
                  <c:v>4.2915303525990547</c:v>
                </c:pt>
                <c:pt idx="11">
                  <c:v>4.2915303525990547</c:v>
                </c:pt>
                <c:pt idx="12">
                  <c:v>4.2915303525990547</c:v>
                </c:pt>
                <c:pt idx="13">
                  <c:v>4.2915303525990547</c:v>
                </c:pt>
                <c:pt idx="14">
                  <c:v>4.2915303525990547</c:v>
                </c:pt>
                <c:pt idx="15">
                  <c:v>4.2915303525990547</c:v>
                </c:pt>
                <c:pt idx="16">
                  <c:v>4.2915303525990547</c:v>
                </c:pt>
                <c:pt idx="17">
                  <c:v>4.2915303525990547</c:v>
                </c:pt>
                <c:pt idx="18">
                  <c:v>4.2915303525990547</c:v>
                </c:pt>
                <c:pt idx="19">
                  <c:v>4.2915303525990547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12-493D-8626-ED8D6E270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1128"/>
        <c:axId val="1586251912"/>
      </c:lineChart>
      <c:catAx>
        <c:axId val="1586252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0736"/>
        <c:crosses val="autoZero"/>
        <c:auto val="1"/>
        <c:lblAlgn val="ctr"/>
        <c:lblOffset val="100"/>
        <c:noMultiLvlLbl val="0"/>
      </c:catAx>
      <c:valAx>
        <c:axId val="15862507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2696"/>
        <c:crosses val="autoZero"/>
        <c:crossBetween val="between"/>
      </c:valAx>
      <c:valAx>
        <c:axId val="158625191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51128"/>
        <c:crosses val="max"/>
        <c:crossBetween val="between"/>
      </c:valAx>
      <c:catAx>
        <c:axId val="158625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519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950657779855308"/>
          <c:y val="0.89951324266284893"/>
          <c:w val="0.8082811757025767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П'!$J$2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numRef>
              <c:f>'Рейтинг ОУ П'!$I$3:$I$22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П'!$J$3:$J$22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8B-42EE-B66F-A565E6D86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34664"/>
        <c:axId val="1586235056"/>
      </c:lineChart>
      <c:lineChart>
        <c:grouping val="standard"/>
        <c:varyColors val="0"/>
        <c:ser>
          <c:idx val="1"/>
          <c:order val="1"/>
          <c:tx>
            <c:strRef>
              <c:f>'Рейтинг ОУ П'!$K$2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'Рейтинг ОУ П'!$I$3:$I$22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П'!$K$3:$K$22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8B-42EE-B66F-A565E6D8617C}"/>
            </c:ext>
          </c:extLst>
        </c:ser>
        <c:ser>
          <c:idx val="2"/>
          <c:order val="2"/>
          <c:tx>
            <c:strRef>
              <c:f>'Рейтинг ОУ П'!$L$2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'Рейтинг ОУ П'!$I$3:$I$22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П'!$L$3:$L$22</c:f>
              <c:numCache>
                <c:formatCode>0.00</c:formatCode>
                <c:ptCount val="20"/>
                <c:pt idx="0">
                  <c:v>3.75</c:v>
                </c:pt>
                <c:pt idx="1">
                  <c:v>3.75</c:v>
                </c:pt>
                <c:pt idx="2">
                  <c:v>3.75</c:v>
                </c:pt>
                <c:pt idx="3">
                  <c:v>3.75</c:v>
                </c:pt>
                <c:pt idx="4">
                  <c:v>3.75</c:v>
                </c:pt>
                <c:pt idx="5">
                  <c:v>3.75</c:v>
                </c:pt>
                <c:pt idx="6">
                  <c:v>3.75</c:v>
                </c:pt>
                <c:pt idx="7">
                  <c:v>3.75</c:v>
                </c:pt>
                <c:pt idx="8">
                  <c:v>3.75</c:v>
                </c:pt>
                <c:pt idx="9">
                  <c:v>3.75</c:v>
                </c:pt>
                <c:pt idx="10">
                  <c:v>3.75</c:v>
                </c:pt>
                <c:pt idx="11">
                  <c:v>3.75</c:v>
                </c:pt>
                <c:pt idx="12">
                  <c:v>3.75</c:v>
                </c:pt>
                <c:pt idx="13">
                  <c:v>3.75</c:v>
                </c:pt>
                <c:pt idx="14">
                  <c:v>3.75</c:v>
                </c:pt>
                <c:pt idx="15">
                  <c:v>3.75</c:v>
                </c:pt>
                <c:pt idx="16">
                  <c:v>3.75</c:v>
                </c:pt>
                <c:pt idx="17">
                  <c:v>3.75</c:v>
                </c:pt>
                <c:pt idx="18">
                  <c:v>3.75</c:v>
                </c:pt>
                <c:pt idx="19">
                  <c:v>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8B-42EE-B66F-A565E6D86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28784"/>
        <c:axId val="1586228000"/>
      </c:lineChart>
      <c:catAx>
        <c:axId val="1586234664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5056"/>
        <c:crosses val="autoZero"/>
        <c:auto val="1"/>
        <c:lblAlgn val="ctr"/>
        <c:lblOffset val="100"/>
        <c:noMultiLvlLbl val="0"/>
      </c:catAx>
      <c:valAx>
        <c:axId val="15862350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4664"/>
        <c:crosses val="autoZero"/>
        <c:crossBetween val="between"/>
      </c:valAx>
      <c:valAx>
        <c:axId val="158622800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28784"/>
        <c:crosses val="max"/>
        <c:crossBetween val="between"/>
      </c:valAx>
      <c:catAx>
        <c:axId val="1586228784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15862280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076145036629888"/>
          <c:y val="0.8953335143451896"/>
          <c:w val="0.6866654308948331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С'!$J$2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С'!$I$3:$I$22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51. Чем больше я учился здесь, тем  больше мне  нравилась моя будущая специальность</c:v>
                </c:pt>
                <c:pt idx="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3">
                  <c:v>28. Я доволен тем, что за время обучения получил четкие представления о своих будущих  обязанностях 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21. Я доволен тем, что производственная практика помогла мне утвердиться в правильности выбранной профессии.</c:v>
                </c:pt>
                <c:pt idx="6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7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8">
                  <c:v>84. Мне нравится  обсуждать  профессиональные вопросы  с представителями  моей профессии</c:v>
                </c:pt>
                <c:pt idx="9">
                  <c:v>46. Я доволен, что за время обучения я почувствовал себя членом профессионального сообщества.</c:v>
                </c:pt>
                <c:pt idx="10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1">
                  <c:v>60. Я  удовлетворен тем,  что за время учебы я научился гораздо лучше планировать  свое время</c:v>
                </c:pt>
                <c:pt idx="12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3">
                  <c:v>54. Мне    нравилось, что хорошая дисциплина в группе  помогала усваивать материал.</c:v>
                </c:pt>
                <c:pt idx="14">
                  <c:v>55. Я доволен тем, что  меня научили работать в команде, эффективно общаться с коллегами и руководством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24. Я доволен  оценкой моих профессиональных умений, полученной на производственной практике. </c:v>
                </c:pt>
                <c:pt idx="1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8">
                  <c:v>73. Благодаря учебе я стал  гораздо лучше контролировать, и, при необходимости, поправлять  свою работу.</c:v>
                </c:pt>
                <c:pt idx="19">
                  <c:v>68. Мне нравилось, что у нас проходили интересные встречи с возможными работодателями</c:v>
                </c:pt>
              </c:strCache>
            </c:strRef>
          </c:cat>
          <c:val>
            <c:numRef>
              <c:f>'Рейтинг ОУ С'!$J$3:$J$22</c:f>
              <c:numCache>
                <c:formatCode>0.00</c:formatCode>
                <c:ptCount val="20"/>
                <c:pt idx="0">
                  <c:v>28.409069313553196</c:v>
                </c:pt>
                <c:pt idx="1">
                  <c:v>27.68232979839566</c:v>
                </c:pt>
                <c:pt idx="2">
                  <c:v>27.33504435994513</c:v>
                </c:pt>
                <c:pt idx="3">
                  <c:v>26.982359315323293</c:v>
                </c:pt>
                <c:pt idx="4">
                  <c:v>26.618386777840204</c:v>
                </c:pt>
                <c:pt idx="5">
                  <c:v>26.396044907781302</c:v>
                </c:pt>
                <c:pt idx="6">
                  <c:v>26.151267904207334</c:v>
                </c:pt>
                <c:pt idx="7">
                  <c:v>26.136226585085453</c:v>
                </c:pt>
                <c:pt idx="8">
                  <c:v>25.584163727725532</c:v>
                </c:pt>
                <c:pt idx="9">
                  <c:v>25.42347281735988</c:v>
                </c:pt>
                <c:pt idx="10">
                  <c:v>24.888394936633151</c:v>
                </c:pt>
                <c:pt idx="11">
                  <c:v>24.878252988401492</c:v>
                </c:pt>
                <c:pt idx="12">
                  <c:v>24.852809801233111</c:v>
                </c:pt>
                <c:pt idx="13">
                  <c:v>24.588383762118003</c:v>
                </c:pt>
                <c:pt idx="14">
                  <c:v>24.382111022039322</c:v>
                </c:pt>
                <c:pt idx="15">
                  <c:v>24.222761718401468</c:v>
                </c:pt>
                <c:pt idx="16">
                  <c:v>24.196608020082515</c:v>
                </c:pt>
                <c:pt idx="17">
                  <c:v>24.091443479622203</c:v>
                </c:pt>
                <c:pt idx="18">
                  <c:v>23.829971871538199</c:v>
                </c:pt>
                <c:pt idx="19">
                  <c:v>23.495788918313522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C6-4A29-9FED-DBA5BC1AC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2504"/>
        <c:axId val="1586249168"/>
      </c:lineChart>
      <c:lineChart>
        <c:grouping val="standard"/>
        <c:varyColors val="0"/>
        <c:ser>
          <c:idx val="1"/>
          <c:order val="1"/>
          <c:tx>
            <c:strRef>
              <c:f>'Рейтинг ОУ С'!$K$2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С'!$I$3:$I$22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51. Чем больше я учился здесь, тем  больше мне  нравилась моя будущая специальность</c:v>
                </c:pt>
                <c:pt idx="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3">
                  <c:v>28. Я доволен тем, что за время обучения получил четкие представления о своих будущих  обязанностях 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21. Я доволен тем, что производственная практика помогла мне утвердиться в правильности выбранной профессии.</c:v>
                </c:pt>
                <c:pt idx="6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7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8">
                  <c:v>84. Мне нравится  обсуждать  профессиональные вопросы  с представителями  моей профессии</c:v>
                </c:pt>
                <c:pt idx="9">
                  <c:v>46. Я доволен, что за время обучения я почувствовал себя членом профессионального сообщества.</c:v>
                </c:pt>
                <c:pt idx="10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1">
                  <c:v>60. Я  удовлетворен тем,  что за время учебы я научился гораздо лучше планировать  свое время</c:v>
                </c:pt>
                <c:pt idx="12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3">
                  <c:v>54. Мне    нравилось, что хорошая дисциплина в группе  помогала усваивать материал.</c:v>
                </c:pt>
                <c:pt idx="14">
                  <c:v>55. Я доволен тем, что  меня научили работать в команде, эффективно общаться с коллегами и руководством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24. Я доволен  оценкой моих профессиональных умений, полученной на производственной практике. </c:v>
                </c:pt>
                <c:pt idx="1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8">
                  <c:v>73. Благодаря учебе я стал  гораздо лучше контролировать, и, при необходимости, поправлять  свою работу.</c:v>
                </c:pt>
                <c:pt idx="19">
                  <c:v>68. Мне нравилось, что у нас проходили интересные встречи с возможными работодателями</c:v>
                </c:pt>
              </c:strCache>
            </c:strRef>
          </c:cat>
          <c:val>
            <c:numRef>
              <c:f>'Рейтинг ОУ С'!$K$3:$K$22</c:f>
              <c:numCache>
                <c:formatCode>0.00</c:formatCode>
                <c:ptCount val="20"/>
                <c:pt idx="0">
                  <c:v>4.3448275862068968</c:v>
                </c:pt>
                <c:pt idx="1">
                  <c:v>4.2720306513409962</c:v>
                </c:pt>
                <c:pt idx="2">
                  <c:v>4.2988505747126435</c:v>
                </c:pt>
                <c:pt idx="3">
                  <c:v>4.3218390804597702</c:v>
                </c:pt>
                <c:pt idx="4">
                  <c:v>4.2681992337164747</c:v>
                </c:pt>
                <c:pt idx="5">
                  <c:v>4.1647509578544062</c:v>
                </c:pt>
                <c:pt idx="6">
                  <c:v>4.3295019157088124</c:v>
                </c:pt>
                <c:pt idx="7">
                  <c:v>4.3065134099616857</c:v>
                </c:pt>
                <c:pt idx="8">
                  <c:v>4.2605363984674334</c:v>
                </c:pt>
                <c:pt idx="9">
                  <c:v>4.2681992337164747</c:v>
                </c:pt>
                <c:pt idx="10">
                  <c:v>4.3908045977011492</c:v>
                </c:pt>
                <c:pt idx="11">
                  <c:v>4.2988505747126435</c:v>
                </c:pt>
                <c:pt idx="12">
                  <c:v>4.2567049808429118</c:v>
                </c:pt>
                <c:pt idx="13">
                  <c:v>4.333333333333333</c:v>
                </c:pt>
                <c:pt idx="14">
                  <c:v>4.352490421455939</c:v>
                </c:pt>
                <c:pt idx="15">
                  <c:v>4.3908045977011492</c:v>
                </c:pt>
                <c:pt idx="16">
                  <c:v>4.157088122605364</c:v>
                </c:pt>
                <c:pt idx="17">
                  <c:v>4.3409961685823752</c:v>
                </c:pt>
                <c:pt idx="18">
                  <c:v>4.3218390804597702</c:v>
                </c:pt>
                <c:pt idx="19">
                  <c:v>4.1915708812260535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C6-4A29-9FED-DBA5BC1ACC3C}"/>
            </c:ext>
          </c:extLst>
        </c:ser>
        <c:ser>
          <c:idx val="2"/>
          <c:order val="2"/>
          <c:tx>
            <c:strRef>
              <c:f>'Рейтинг ОУ С'!$L$2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С'!$I$3:$I$22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51. Чем больше я учился здесь, тем  больше мне  нравилась моя будущая специальность</c:v>
                </c:pt>
                <c:pt idx="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3">
                  <c:v>28. Я доволен тем, что за время обучения получил четкие представления о своих будущих  обязанностях 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21. Я доволен тем, что производственная практика помогла мне утвердиться в правильности выбранной профессии.</c:v>
                </c:pt>
                <c:pt idx="6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7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8">
                  <c:v>84. Мне нравится  обсуждать  профессиональные вопросы  с представителями  моей профессии</c:v>
                </c:pt>
                <c:pt idx="9">
                  <c:v>46. Я доволен, что за время обучения я почувствовал себя членом профессионального сообщества.</c:v>
                </c:pt>
                <c:pt idx="10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1">
                  <c:v>60. Я  удовлетворен тем,  что за время учебы я научился гораздо лучше планировать  свое время</c:v>
                </c:pt>
                <c:pt idx="12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3">
                  <c:v>54. Мне    нравилось, что хорошая дисциплина в группе  помогала усваивать материал.</c:v>
                </c:pt>
                <c:pt idx="14">
                  <c:v>55. Я доволен тем, что  меня научили работать в команде, эффективно общаться с коллегами и руководством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24. Я доволен  оценкой моих профессиональных умений, полученной на производственной практике. </c:v>
                </c:pt>
                <c:pt idx="1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8">
                  <c:v>73. Благодаря учебе я стал  гораздо лучше контролировать, и, при необходимости, поправлять  свою работу.</c:v>
                </c:pt>
                <c:pt idx="19">
                  <c:v>68. Мне нравилось, что у нас проходили интересные встречи с возможными работодателями</c:v>
                </c:pt>
              </c:strCache>
            </c:strRef>
          </c:cat>
          <c:val>
            <c:numRef>
              <c:f>'Рейтинг ОУ С'!$L$3:$L$22</c:f>
              <c:numCache>
                <c:formatCode>0.00</c:formatCode>
                <c:ptCount val="20"/>
                <c:pt idx="0">
                  <c:v>4.2936051815362175</c:v>
                </c:pt>
                <c:pt idx="1">
                  <c:v>4.2936051815362175</c:v>
                </c:pt>
                <c:pt idx="2">
                  <c:v>4.2936051815362175</c:v>
                </c:pt>
                <c:pt idx="3">
                  <c:v>4.2936051815362175</c:v>
                </c:pt>
                <c:pt idx="4">
                  <c:v>4.2936051815362175</c:v>
                </c:pt>
                <c:pt idx="5">
                  <c:v>4.2936051815362175</c:v>
                </c:pt>
                <c:pt idx="6">
                  <c:v>4.2936051815362175</c:v>
                </c:pt>
                <c:pt idx="7">
                  <c:v>4.2936051815362175</c:v>
                </c:pt>
                <c:pt idx="8">
                  <c:v>4.2936051815362175</c:v>
                </c:pt>
                <c:pt idx="9">
                  <c:v>4.2936051815362175</c:v>
                </c:pt>
                <c:pt idx="10">
                  <c:v>4.2936051815362175</c:v>
                </c:pt>
                <c:pt idx="11">
                  <c:v>4.2936051815362175</c:v>
                </c:pt>
                <c:pt idx="12">
                  <c:v>4.2936051815362175</c:v>
                </c:pt>
                <c:pt idx="13">
                  <c:v>4.2936051815362175</c:v>
                </c:pt>
                <c:pt idx="14">
                  <c:v>4.2936051815362175</c:v>
                </c:pt>
                <c:pt idx="15">
                  <c:v>4.2936051815362175</c:v>
                </c:pt>
                <c:pt idx="16">
                  <c:v>4.2936051815362175</c:v>
                </c:pt>
                <c:pt idx="17">
                  <c:v>4.2936051815362175</c:v>
                </c:pt>
                <c:pt idx="18">
                  <c:v>4.2936051815362175</c:v>
                </c:pt>
                <c:pt idx="19">
                  <c:v>4.2936051815362175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C6-4A29-9FED-DBA5BC1AC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4072"/>
        <c:axId val="1586238192"/>
      </c:lineChart>
      <c:catAx>
        <c:axId val="1586242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9168"/>
        <c:crosses val="autoZero"/>
        <c:auto val="1"/>
        <c:lblAlgn val="ctr"/>
        <c:lblOffset val="100"/>
        <c:noMultiLvlLbl val="0"/>
      </c:catAx>
      <c:valAx>
        <c:axId val="15862491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2504"/>
        <c:crosses val="autoZero"/>
        <c:crossBetween val="between"/>
      </c:valAx>
      <c:valAx>
        <c:axId val="158623819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44072"/>
        <c:crosses val="max"/>
        <c:crossBetween val="between"/>
      </c:valAx>
      <c:catAx>
        <c:axId val="1586244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381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5525299510875656"/>
          <c:y val="0.89115659803258362"/>
          <c:w val="0.68676417341253293"/>
          <c:h val="3.7789856258907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2319374619805E-2"/>
          <c:y val="0.13070152416358097"/>
          <c:w val="0.60382259909818969"/>
          <c:h val="0.4920313738442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'2021'!$K$12072:$O$12072</c:f>
              <c:numCache>
                <c:formatCode>0.00</c:formatCode>
                <c:ptCount val="5"/>
                <c:pt idx="0">
                  <c:v>4.3416666666666668</c:v>
                </c:pt>
                <c:pt idx="1">
                  <c:v>4.0999999999999996</c:v>
                </c:pt>
                <c:pt idx="2">
                  <c:v>4.0166666666666666</c:v>
                </c:pt>
                <c:pt idx="3">
                  <c:v>4.5083333333333337</c:v>
                </c:pt>
                <c:pt idx="4">
                  <c:v>4.5583333333333336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2B-4808-AEB0-DF44D90C3561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'2021'!$K$12073:$O$12073</c:f>
              <c:numCache>
                <c:formatCode>0.00</c:formatCode>
                <c:ptCount val="5"/>
                <c:pt idx="0">
                  <c:v>4.4045801526717554</c:v>
                </c:pt>
                <c:pt idx="1">
                  <c:v>3.9045801526717558</c:v>
                </c:pt>
                <c:pt idx="2">
                  <c:v>3.7595419847328246</c:v>
                </c:pt>
                <c:pt idx="3">
                  <c:v>4.4656488549618318</c:v>
                </c:pt>
                <c:pt idx="4">
                  <c:v>4.393129770992366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2B-4808-AEB0-DF44D90C3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8992"/>
        <c:axId val="1550267424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'2021'!$K$12086:$O$12086</c:f>
              <c:numCache>
                <c:formatCode>0.00</c:formatCode>
                <c:ptCount val="5"/>
                <c:pt idx="0">
                  <c:v>4.4471821756225429</c:v>
                </c:pt>
                <c:pt idx="1">
                  <c:v>4.138401048492792</c:v>
                </c:pt>
                <c:pt idx="2">
                  <c:v>4.2660550458715596</c:v>
                </c:pt>
                <c:pt idx="3">
                  <c:v>4.5017038007863697</c:v>
                </c:pt>
                <c:pt idx="4">
                  <c:v>4.5027522935779816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2B-4808-AEB0-DF44D90C3561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'2021'!$K$12087:$O$12087</c:f>
              <c:numCache>
                <c:formatCode>0.00</c:formatCode>
                <c:ptCount val="5"/>
                <c:pt idx="0">
                  <c:v>4.4854393097154235</c:v>
                </c:pt>
                <c:pt idx="1">
                  <c:v>4.2574462789347054</c:v>
                </c:pt>
                <c:pt idx="2">
                  <c:v>4.3844685970297848</c:v>
                </c:pt>
                <c:pt idx="3">
                  <c:v>4.5268397909234217</c:v>
                </c:pt>
                <c:pt idx="4">
                  <c:v>4.5045216958433585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2B-4808-AEB0-DF44D90C3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8992"/>
        <c:axId val="1550267424"/>
      </c:lineChart>
      <c:catAx>
        <c:axId val="15502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424"/>
        <c:crosses val="autoZero"/>
        <c:auto val="1"/>
        <c:lblAlgn val="ctr"/>
        <c:lblOffset val="100"/>
        <c:noMultiLvlLbl val="0"/>
      </c:catAx>
      <c:valAx>
        <c:axId val="1550267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5.7547757905058051E-3"/>
              <c:y val="0.3027063524335457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8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'2021'!$K$12088:$O$12088</c:f>
              <c:numCache>
                <c:formatCode>0.00</c:formatCode>
                <c:ptCount val="5"/>
                <c:pt idx="0">
                  <c:v>-0.10551550895587614</c:v>
                </c:pt>
                <c:pt idx="1">
                  <c:v>-3.8401048492792356E-2</c:v>
                </c:pt>
                <c:pt idx="2">
                  <c:v>-0.24938837920489298</c:v>
                </c:pt>
                <c:pt idx="3">
                  <c:v>6.6295325469640787E-3</c:v>
                </c:pt>
                <c:pt idx="4">
                  <c:v>5.5581039755352002E-2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E-4331-8093-0A2E365246DB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'2021'!$K$12070:$O$12071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'2021'!$K$12089:$O$12089</c:f>
              <c:numCache>
                <c:formatCode>0.00</c:formatCode>
                <c:ptCount val="5"/>
                <c:pt idx="0">
                  <c:v>-8.0859157043668084E-2</c:v>
                </c:pt>
                <c:pt idx="1">
                  <c:v>-0.35286612626294955</c:v>
                </c:pt>
                <c:pt idx="2">
                  <c:v>-0.62492661229696012</c:v>
                </c:pt>
                <c:pt idx="3">
                  <c:v>-6.1190935961589865E-2</c:v>
                </c:pt>
                <c:pt idx="4">
                  <c:v>-0.11139192485099247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FE-4331-8093-0A2E36524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6248"/>
        <c:axId val="1550273696"/>
      </c:barChart>
      <c:catAx>
        <c:axId val="155026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696"/>
        <c:crosses val="autoZero"/>
        <c:auto val="1"/>
        <c:lblAlgn val="ctr"/>
        <c:lblOffset val="100"/>
        <c:noMultiLvlLbl val="0"/>
      </c:catAx>
      <c:valAx>
        <c:axId val="155027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47751761292996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'2021'!$K$12101:$O$12101</c:f>
              <c:numCache>
                <c:formatCode>0.00</c:formatCode>
                <c:ptCount val="5"/>
                <c:pt idx="0">
                  <c:v>3.8</c:v>
                </c:pt>
                <c:pt idx="1">
                  <c:v>3.6749999999999998</c:v>
                </c:pt>
                <c:pt idx="2">
                  <c:v>3.6749999999999998</c:v>
                </c:pt>
                <c:pt idx="3">
                  <c:v>4.125</c:v>
                </c:pt>
                <c:pt idx="4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D-4365-941E-4E5179E79CD8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'2021'!$K$12102:$O$12102</c:f>
              <c:numCache>
                <c:formatCode>0.00</c:formatCode>
                <c:ptCount val="5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DD-4365-941E-4E5179E79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560"/>
        <c:axId val="155027408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'2021'!$K$12114:$O$12114</c:f>
              <c:numCache>
                <c:formatCode>0.00</c:formatCode>
                <c:ptCount val="5"/>
                <c:pt idx="0">
                  <c:v>4.4472361809045227</c:v>
                </c:pt>
                <c:pt idx="1">
                  <c:v>4.1739949748743719</c:v>
                </c:pt>
                <c:pt idx="2">
                  <c:v>4.2788944723618094</c:v>
                </c:pt>
                <c:pt idx="3">
                  <c:v>4.5138190954773867</c:v>
                </c:pt>
                <c:pt idx="4">
                  <c:v>4.4968592964824117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DD-4365-941E-4E5179E79CD8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'2021'!$K$12115:$O$12115</c:f>
              <c:numCache>
                <c:formatCode>0.00</c:formatCode>
                <c:ptCount val="5"/>
                <c:pt idx="0">
                  <c:v>4.5486371592898225</c:v>
                </c:pt>
                <c:pt idx="1">
                  <c:v>4.3193298324581146</c:v>
                </c:pt>
                <c:pt idx="2">
                  <c:v>4.4533633408352085</c:v>
                </c:pt>
                <c:pt idx="3">
                  <c:v>4.5773943485871467</c:v>
                </c:pt>
                <c:pt idx="4">
                  <c:v>4.5593898474618655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DD-4365-941E-4E5179E79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0560"/>
        <c:axId val="1550274088"/>
      </c:lineChart>
      <c:catAx>
        <c:axId val="15502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088"/>
        <c:crosses val="autoZero"/>
        <c:auto val="1"/>
        <c:lblAlgn val="ctr"/>
        <c:lblOffset val="100"/>
        <c:noMultiLvlLbl val="0"/>
      </c:catAx>
      <c:valAx>
        <c:axId val="155027408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939754241246161"/>
          <c:w val="0.57510731645135249"/>
          <c:h val="0.4795012465547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'2021'!$K$12116:$O$12116</c:f>
              <c:numCache>
                <c:formatCode>0.00</c:formatCode>
                <c:ptCount val="5"/>
                <c:pt idx="0">
                  <c:v>-0.64723618090452284</c:v>
                </c:pt>
                <c:pt idx="1">
                  <c:v>-0.49899497487437205</c:v>
                </c:pt>
                <c:pt idx="2">
                  <c:v>-0.6038944723618096</c:v>
                </c:pt>
                <c:pt idx="3">
                  <c:v>-0.38881909547738669</c:v>
                </c:pt>
                <c:pt idx="4">
                  <c:v>-0.39685929648241203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5-475F-B844-593D73995A05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'2021'!$K$12117:$O$12117</c:f>
              <c:numCache>
                <c:formatCode>0.00</c:formatCode>
                <c:ptCount val="5"/>
                <c:pt idx="0">
                  <c:v>-2.5486371592898225</c:v>
                </c:pt>
                <c:pt idx="1">
                  <c:v>-2.3193298324581146</c:v>
                </c:pt>
                <c:pt idx="2">
                  <c:v>0.54663665916479154</c:v>
                </c:pt>
                <c:pt idx="3">
                  <c:v>0.42260565141285333</c:v>
                </c:pt>
                <c:pt idx="4">
                  <c:v>-1.5593898474618655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5-475F-B844-593D73995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952"/>
        <c:axId val="1550263504"/>
      </c:barChart>
      <c:catAx>
        <c:axId val="155027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3504"/>
        <c:crosses val="autoZero"/>
        <c:auto val="1"/>
        <c:lblAlgn val="ctr"/>
        <c:lblOffset val="100"/>
        <c:noMultiLvlLbl val="0"/>
      </c:catAx>
      <c:valAx>
        <c:axId val="1550263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9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753241371144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'2021'!$K$12129:$O$12129</c:f>
              <c:numCache>
                <c:formatCode>0.00</c:formatCode>
                <c:ptCount val="5"/>
                <c:pt idx="0">
                  <c:v>4.6124999999999998</c:v>
                </c:pt>
                <c:pt idx="1">
                  <c:v>4.3125</c:v>
                </c:pt>
                <c:pt idx="2">
                  <c:v>4.1875</c:v>
                </c:pt>
                <c:pt idx="3">
                  <c:v>4.7</c:v>
                </c:pt>
                <c:pt idx="4">
                  <c:v>4.7874999999999996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F-4D7C-926A-085C5A0BCC4B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'2021'!$K$12130:$O$12130</c:f>
              <c:numCache>
                <c:formatCode>0.00</c:formatCode>
                <c:ptCount val="5"/>
                <c:pt idx="0">
                  <c:v>4.4137931034482758</c:v>
                </c:pt>
                <c:pt idx="1">
                  <c:v>3.9118773946360155</c:v>
                </c:pt>
                <c:pt idx="2">
                  <c:v>3.7547892720306515</c:v>
                </c:pt>
                <c:pt idx="3">
                  <c:v>4.4636015325670497</c:v>
                </c:pt>
                <c:pt idx="4">
                  <c:v>4.3984674329501914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1F-4D7C-926A-085C5A0BC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4480"/>
        <c:axId val="155026311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'2021'!$K$12142:$O$12142</c:f>
              <c:numCache>
                <c:formatCode>0.00</c:formatCode>
                <c:ptCount val="5"/>
                <c:pt idx="0">
                  <c:v>4.4471434997750787</c:v>
                </c:pt>
                <c:pt idx="1">
                  <c:v>4.112910481331534</c:v>
                </c:pt>
                <c:pt idx="2">
                  <c:v>4.2568600989653618</c:v>
                </c:pt>
                <c:pt idx="3">
                  <c:v>4.4930274403958617</c:v>
                </c:pt>
                <c:pt idx="4">
                  <c:v>4.5069725596041383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1F-4D7C-926A-085C5A0BCC4B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'2021'!$K$12143:$O$12143</c:f>
              <c:numCache>
                <c:formatCode>0.00</c:formatCode>
                <c:ptCount val="5"/>
                <c:pt idx="0">
                  <c:v>4.4511429289123337</c:v>
                </c:pt>
                <c:pt idx="1">
                  <c:v>4.221677970359206</c:v>
                </c:pt>
                <c:pt idx="2">
                  <c:v>4.3472745541321274</c:v>
                </c:pt>
                <c:pt idx="3">
                  <c:v>4.4993720170811358</c:v>
                </c:pt>
                <c:pt idx="4">
                  <c:v>4.4743782969103236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1F-4D7C-926A-085C5A0BC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4480"/>
        <c:axId val="1550263112"/>
      </c:lineChart>
      <c:catAx>
        <c:axId val="155027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3112"/>
        <c:crosses val="autoZero"/>
        <c:auto val="1"/>
        <c:lblAlgn val="ctr"/>
        <c:lblOffset val="100"/>
        <c:noMultiLvlLbl val="0"/>
      </c:catAx>
      <c:valAx>
        <c:axId val="15502631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195345975816488"/>
          <c:h val="0.394170924559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'Эксперимент%'!$G$65</c:f>
              <c:strCache>
                <c:ptCount val="1"/>
                <c:pt idx="0">
                  <c:v>760810 Ростовский колледж отраслевых технологий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'Эксперимент%'!$G$66:$G$81</c:f>
              <c:numCache>
                <c:formatCode>0.00</c:formatCode>
                <c:ptCount val="16"/>
                <c:pt idx="0">
                  <c:v>-0.66673315064266458</c:v>
                </c:pt>
                <c:pt idx="1">
                  <c:v>0.32416338957065716</c:v>
                </c:pt>
                <c:pt idx="2">
                  <c:v>-8.4866019679030291E-2</c:v>
                </c:pt>
                <c:pt idx="3">
                  <c:v>-0.81426827841796112</c:v>
                </c:pt>
                <c:pt idx="4">
                  <c:v>-0.13613839601599076</c:v>
                </c:pt>
                <c:pt idx="5">
                  <c:v>-0.2728134221596249</c:v>
                </c:pt>
                <c:pt idx="6">
                  <c:v>-0.23874475402756756</c:v>
                </c:pt>
                <c:pt idx="7">
                  <c:v>-0.33509987293275645</c:v>
                </c:pt>
                <c:pt idx="8">
                  <c:v>-0.81142199041280494</c:v>
                </c:pt>
                <c:pt idx="9">
                  <c:v>-0.20565123347733427</c:v>
                </c:pt>
                <c:pt idx="10">
                  <c:v>-0.22622178124183634</c:v>
                </c:pt>
                <c:pt idx="11">
                  <c:v>3.9142314917468557E-2</c:v>
                </c:pt>
                <c:pt idx="12">
                  <c:v>-0.68662914702186573</c:v>
                </c:pt>
                <c:pt idx="13">
                  <c:v>-0.67512970091588342</c:v>
                </c:pt>
                <c:pt idx="14">
                  <c:v>-0.60902480026559469</c:v>
                </c:pt>
                <c:pt idx="15">
                  <c:v>-0.58341422017841948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9D-4389-B3E6-641A5A7C1957}"/>
            </c:ext>
          </c:extLst>
        </c:ser>
        <c:ser>
          <c:idx val="1"/>
          <c:order val="1"/>
          <c:tx>
            <c:strRef>
              <c:f>'Эксперимент%'!$H$65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'Эксперимент%'!$H$66:$H$81</c:f>
              <c:numCache>
                <c:formatCode>0.00</c:formatCode>
                <c:ptCount val="16"/>
                <c:pt idx="0">
                  <c:v>-0.21047061613542245</c:v>
                </c:pt>
                <c:pt idx="1">
                  <c:v>0.32413323511973469</c:v>
                </c:pt>
                <c:pt idx="2">
                  <c:v>0.35823565738892438</c:v>
                </c:pt>
                <c:pt idx="3">
                  <c:v>-0.47396943548349735</c:v>
                </c:pt>
                <c:pt idx="4">
                  <c:v>0.4275015393422526</c:v>
                </c:pt>
                <c:pt idx="5">
                  <c:v>0.2019302535373694</c:v>
                </c:pt>
                <c:pt idx="6">
                  <c:v>0.10815153955372489</c:v>
                </c:pt>
                <c:pt idx="7">
                  <c:v>9.1683354141172166E-2</c:v>
                </c:pt>
                <c:pt idx="8">
                  <c:v>-0.47442208845735001</c:v>
                </c:pt>
                <c:pt idx="9">
                  <c:v>0.23634884329295455</c:v>
                </c:pt>
                <c:pt idx="10">
                  <c:v>0.34340656825848875</c:v>
                </c:pt>
                <c:pt idx="11">
                  <c:v>3.0095544040256578E-2</c:v>
                </c:pt>
                <c:pt idx="12">
                  <c:v>-0.20076974346051948</c:v>
                </c:pt>
                <c:pt idx="13">
                  <c:v>-0.22754326048551399</c:v>
                </c:pt>
                <c:pt idx="14">
                  <c:v>-0.29996930608894001</c:v>
                </c:pt>
                <c:pt idx="15">
                  <c:v>-0.2374470127389951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9D-4389-B3E6-641A5A7C1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67872"/>
        <c:axId val="1544769440"/>
      </c:barChart>
      <c:catAx>
        <c:axId val="154476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9440"/>
        <c:crosses val="autoZero"/>
        <c:auto val="1"/>
        <c:lblAlgn val="ctr"/>
        <c:lblOffset val="100"/>
        <c:noMultiLvlLbl val="0"/>
      </c:catAx>
      <c:valAx>
        <c:axId val="1544769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7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720648404108146"/>
          <c:y val="0.78875044224487612"/>
          <c:w val="0.27161899542495777"/>
          <c:h val="0.20497996527863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7308987692327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'2021'!$K$12144:$O$12144</c:f>
              <c:numCache>
                <c:formatCode>0.00</c:formatCode>
                <c:ptCount val="5"/>
                <c:pt idx="0">
                  <c:v>0.1653565002249211</c:v>
                </c:pt>
                <c:pt idx="1">
                  <c:v>0.19958951866846597</c:v>
                </c:pt>
                <c:pt idx="2">
                  <c:v>-6.9360098965361772E-2</c:v>
                </c:pt>
                <c:pt idx="3">
                  <c:v>0.20697255960413852</c:v>
                </c:pt>
                <c:pt idx="4">
                  <c:v>0.2805274403958613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A-4B3A-9459-66393202E094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'2021'!$K$12145:$O$12145</c:f>
              <c:numCache>
                <c:formatCode>0.00</c:formatCode>
                <c:ptCount val="5"/>
                <c:pt idx="0">
                  <c:v>-3.7349825464057851E-2</c:v>
                </c:pt>
                <c:pt idx="1">
                  <c:v>-0.30980057572319053</c:v>
                </c:pt>
                <c:pt idx="2">
                  <c:v>-0.59248528210147589</c:v>
                </c:pt>
                <c:pt idx="3">
                  <c:v>-3.5770484514086043E-2</c:v>
                </c:pt>
                <c:pt idx="4">
                  <c:v>-7.5910863960132247E-2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8A-4B3A-9459-66393202E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2128"/>
        <c:axId val="1550268208"/>
      </c:barChart>
      <c:catAx>
        <c:axId val="15502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8208"/>
        <c:crosses val="autoZero"/>
        <c:auto val="1"/>
        <c:lblAlgn val="ctr"/>
        <c:lblOffset val="100"/>
        <c:noMultiLvlLbl val="0"/>
      </c:catAx>
      <c:valAx>
        <c:axId val="1550268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2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908008209500129"/>
          <c:w val="0.57510731645135249"/>
          <c:h val="0.4481729257527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'2021'!$K$12102:$O$12102</c:f>
              <c:numCache>
                <c:formatCode>0.00</c:formatCode>
                <c:ptCount val="5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A-4F02-9B59-90919D995905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'2021'!$K$12130:$O$12130</c:f>
              <c:numCache>
                <c:formatCode>0.00</c:formatCode>
                <c:ptCount val="5"/>
                <c:pt idx="0">
                  <c:v>4.4137931034482758</c:v>
                </c:pt>
                <c:pt idx="1">
                  <c:v>3.9118773946360155</c:v>
                </c:pt>
                <c:pt idx="2">
                  <c:v>3.7547892720306515</c:v>
                </c:pt>
                <c:pt idx="3">
                  <c:v>4.4636015325670497</c:v>
                </c:pt>
                <c:pt idx="4">
                  <c:v>4.3984674329501914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A-4F02-9B59-90919D995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5856"/>
        <c:axId val="155026664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'2021'!$K$12101:$O$12101</c:f>
              <c:numCache>
                <c:formatCode>0.00</c:formatCode>
                <c:ptCount val="5"/>
                <c:pt idx="0">
                  <c:v>3.8</c:v>
                </c:pt>
                <c:pt idx="1">
                  <c:v>3.6749999999999998</c:v>
                </c:pt>
                <c:pt idx="2">
                  <c:v>3.6749999999999998</c:v>
                </c:pt>
                <c:pt idx="3">
                  <c:v>4.125</c:v>
                </c:pt>
                <c:pt idx="4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CA-4F02-9B59-90919D995905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'2021'!$K$12099:$O$12100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'2021'!$K$12129:$O$12129</c:f>
              <c:numCache>
                <c:formatCode>0.00</c:formatCode>
                <c:ptCount val="5"/>
                <c:pt idx="0">
                  <c:v>4.6124999999999998</c:v>
                </c:pt>
                <c:pt idx="1">
                  <c:v>4.3125</c:v>
                </c:pt>
                <c:pt idx="2">
                  <c:v>4.1875</c:v>
                </c:pt>
                <c:pt idx="3">
                  <c:v>4.7</c:v>
                </c:pt>
                <c:pt idx="4">
                  <c:v>4.7874999999999996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CA-4F02-9B59-90919D995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5856"/>
        <c:axId val="1550266640"/>
      </c:lineChart>
      <c:catAx>
        <c:axId val="1550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640"/>
        <c:crosses val="autoZero"/>
        <c:auto val="1"/>
        <c:lblAlgn val="ctr"/>
        <c:lblOffset val="100"/>
        <c:noMultiLvlLbl val="0"/>
      </c:catAx>
      <c:valAx>
        <c:axId val="15502666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5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699152737486762"/>
          <c:w val="0.57510731645135249"/>
          <c:h val="0.464881363513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'2021'!$K$12148:$O$12148</c:f>
              <c:numCache>
                <c:formatCode>0.00</c:formatCode>
                <c:ptCount val="5"/>
                <c:pt idx="0">
                  <c:v>0.8125</c:v>
                </c:pt>
                <c:pt idx="1">
                  <c:v>0.63750000000000018</c:v>
                </c:pt>
                <c:pt idx="2">
                  <c:v>0.51250000000000018</c:v>
                </c:pt>
                <c:pt idx="3">
                  <c:v>0.57500000000000018</c:v>
                </c:pt>
                <c:pt idx="4">
                  <c:v>0.6875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4-4139-99BE-EE6A8668041E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'2021'!$K$12127:$O$12128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'2021'!$K$12149:$O$12149</c:f>
              <c:numCache>
                <c:formatCode>0.00</c:formatCode>
                <c:ptCount val="5"/>
                <c:pt idx="0">
                  <c:v>2.4137931034482758</c:v>
                </c:pt>
                <c:pt idx="1">
                  <c:v>1.9118773946360155</c:v>
                </c:pt>
                <c:pt idx="2">
                  <c:v>-1.2452107279693485</c:v>
                </c:pt>
                <c:pt idx="3">
                  <c:v>-0.53639846743295028</c:v>
                </c:pt>
                <c:pt idx="4">
                  <c:v>1.3984674329501914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24-4139-99BE-EE6A86680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7032"/>
        <c:axId val="1550272912"/>
      </c:barChart>
      <c:catAx>
        <c:axId val="155026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2912"/>
        <c:crosses val="autoZero"/>
        <c:auto val="1"/>
        <c:lblAlgn val="ctr"/>
        <c:lblOffset val="100"/>
        <c:noMultiLvlLbl val="0"/>
      </c:catAx>
      <c:valAx>
        <c:axId val="1550272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1661002448401E-2"/>
          <c:y val="0.16861116044704938"/>
          <c:w val="0.54915020860887431"/>
          <c:h val="0.49391112295173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'2021'!$P$12072:$S$12072</c:f>
              <c:numCache>
                <c:formatCode>0.00</c:formatCode>
                <c:ptCount val="4"/>
                <c:pt idx="0">
                  <c:v>4.3250000000000002</c:v>
                </c:pt>
                <c:pt idx="1">
                  <c:v>4.4333333333333336</c:v>
                </c:pt>
                <c:pt idx="2">
                  <c:v>4.5</c:v>
                </c:pt>
                <c:pt idx="3">
                  <c:v>3.9666666666666668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58-4712-A8E3-E9EB64EB8673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'2021'!$P$12073:$S$12073</c:f>
              <c:numCache>
                <c:formatCode>0.00</c:formatCode>
                <c:ptCount val="4"/>
                <c:pt idx="0">
                  <c:v>4.1717557251908399</c:v>
                </c:pt>
                <c:pt idx="1">
                  <c:v>4.3625954198473282</c:v>
                </c:pt>
                <c:pt idx="2">
                  <c:v>4.5</c:v>
                </c:pt>
                <c:pt idx="3">
                  <c:v>3.9541984732824429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58-4712-A8E3-E9EB64EB8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6832"/>
        <c:axId val="155027644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'2021'!$P$12086:$S$12086</c:f>
              <c:numCache>
                <c:formatCode>0.00</c:formatCode>
                <c:ptCount val="4"/>
                <c:pt idx="0">
                  <c:v>4.4010484927916123</c:v>
                </c:pt>
                <c:pt idx="1">
                  <c:v>4.3415465268676279</c:v>
                </c:pt>
                <c:pt idx="2">
                  <c:v>4.3457404980340764</c:v>
                </c:pt>
                <c:pt idx="3">
                  <c:v>3.9913499344692007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58-4712-A8E3-E9EB64EB8673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'2021'!$P$12087:$S$12087</c:f>
              <c:numCache>
                <c:formatCode>0.00</c:formatCode>
                <c:ptCount val="4"/>
                <c:pt idx="0">
                  <c:v>4.4406371857628804</c:v>
                </c:pt>
                <c:pt idx="1">
                  <c:v>4.3968306645648383</c:v>
                </c:pt>
                <c:pt idx="2">
                  <c:v>4.3692856550236456</c:v>
                </c:pt>
                <c:pt idx="3">
                  <c:v>4.1021322492325565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58-4712-A8E3-E9EB64EB8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6832"/>
        <c:axId val="1550276440"/>
      </c:lineChart>
      <c:catAx>
        <c:axId val="15502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440"/>
        <c:crosses val="autoZero"/>
        <c:auto val="1"/>
        <c:lblAlgn val="ctr"/>
        <c:lblOffset val="100"/>
        <c:noMultiLvlLbl val="0"/>
      </c:catAx>
      <c:valAx>
        <c:axId val="1550276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21268708228844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'2021'!$P$12088:$S$12088</c:f>
              <c:numCache>
                <c:formatCode>0.00</c:formatCode>
                <c:ptCount val="4"/>
                <c:pt idx="0">
                  <c:v>-7.6048492791612077E-2</c:v>
                </c:pt>
                <c:pt idx="1">
                  <c:v>9.1786806465705695E-2</c:v>
                </c:pt>
                <c:pt idx="2">
                  <c:v>0.15425950196592364</c:v>
                </c:pt>
                <c:pt idx="3">
                  <c:v>-2.4683267802533937E-2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9-450C-8EC7-3C6F901F0EA4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'2021'!$P$12070:$S$12071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'2021'!$P$12089:$S$12089</c:f>
              <c:numCache>
                <c:formatCode>0.00</c:formatCode>
                <c:ptCount val="4"/>
                <c:pt idx="0">
                  <c:v>-0.26888146057204043</c:v>
                </c:pt>
                <c:pt idx="1">
                  <c:v>-3.4235244717510049E-2</c:v>
                </c:pt>
                <c:pt idx="2">
                  <c:v>0.13071434497635437</c:v>
                </c:pt>
                <c:pt idx="3">
                  <c:v>-0.14793377595011359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9-450C-8EC7-3C6F901F0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7616"/>
        <c:axId val="1550278008"/>
      </c:barChart>
      <c:catAx>
        <c:axId val="15502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8008"/>
        <c:crosses val="autoZero"/>
        <c:auto val="1"/>
        <c:lblAlgn val="ctr"/>
        <c:lblOffset val="100"/>
        <c:noMultiLvlLbl val="0"/>
      </c:catAx>
      <c:valAx>
        <c:axId val="1550278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'2021'!$P$12101:$S$12101</c:f>
              <c:numCache>
                <c:formatCode>0.00</c:formatCode>
                <c:ptCount val="4"/>
                <c:pt idx="0">
                  <c:v>3.9249999999999998</c:v>
                </c:pt>
                <c:pt idx="1">
                  <c:v>3.9750000000000001</c:v>
                </c:pt>
                <c:pt idx="2">
                  <c:v>4.1500000000000004</c:v>
                </c:pt>
                <c:pt idx="3">
                  <c:v>3.55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9-4130-896F-A10948D5A67E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'2021'!$P$12102:$S$12102</c:f>
              <c:numCache>
                <c:formatCode>0.00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49-4130-896F-A10948D5A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5656"/>
        <c:axId val="155027604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'2021'!$P$12114:$S$12114</c:f>
              <c:numCache>
                <c:formatCode>0.00</c:formatCode>
                <c:ptCount val="4"/>
                <c:pt idx="0">
                  <c:v>4.3976130653266328</c:v>
                </c:pt>
                <c:pt idx="1">
                  <c:v>4.4283919597989954</c:v>
                </c:pt>
                <c:pt idx="2">
                  <c:v>4.3071608040201008</c:v>
                </c:pt>
                <c:pt idx="3">
                  <c:v>4.0697236180904524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49-4130-896F-A10948D5A67E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'2021'!$P$12115:$S$12115</c:f>
              <c:numCache>
                <c:formatCode>0.00</c:formatCode>
                <c:ptCount val="4"/>
                <c:pt idx="0">
                  <c:v>4.4581145286321577</c:v>
                </c:pt>
                <c:pt idx="1">
                  <c:v>4.5313828457114278</c:v>
                </c:pt>
                <c:pt idx="2">
                  <c:v>4.4221055263815954</c:v>
                </c:pt>
                <c:pt idx="3">
                  <c:v>4.2200550137534387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49-4130-896F-A10948D5A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5656"/>
        <c:axId val="1550276048"/>
      </c:lineChart>
      <c:catAx>
        <c:axId val="155027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048"/>
        <c:crosses val="autoZero"/>
        <c:auto val="1"/>
        <c:lblAlgn val="ctr"/>
        <c:lblOffset val="100"/>
        <c:noMultiLvlLbl val="0"/>
      </c:catAx>
      <c:valAx>
        <c:axId val="15502760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5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'2021'!$P$12116:$S$12116</c:f>
              <c:numCache>
                <c:formatCode>0.00</c:formatCode>
                <c:ptCount val="4"/>
                <c:pt idx="0">
                  <c:v>-0.47261306532663294</c:v>
                </c:pt>
                <c:pt idx="1">
                  <c:v>-0.45339195979899527</c:v>
                </c:pt>
                <c:pt idx="2">
                  <c:v>-0.15716080402010046</c:v>
                </c:pt>
                <c:pt idx="3">
                  <c:v>-0.51972361809045253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B-4DC3-903C-316EE3613871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'2021'!$P$12117:$S$12117</c:f>
              <c:numCache>
                <c:formatCode>0.00</c:formatCode>
                <c:ptCount val="4"/>
                <c:pt idx="0">
                  <c:v>0.54188547136784226</c:v>
                </c:pt>
                <c:pt idx="1">
                  <c:v>-0.5313828457114278</c:v>
                </c:pt>
                <c:pt idx="2">
                  <c:v>0.57789447361840462</c:v>
                </c:pt>
                <c:pt idx="3">
                  <c:v>-0.22005501375343872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3B-4DC3-903C-316EE3613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7536"/>
        <c:axId val="1552986560"/>
      </c:barChart>
      <c:catAx>
        <c:axId val="155299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86560"/>
        <c:crosses val="autoZero"/>
        <c:auto val="1"/>
        <c:lblAlgn val="ctr"/>
        <c:lblOffset val="100"/>
        <c:noMultiLvlLbl val="0"/>
      </c:catAx>
      <c:valAx>
        <c:axId val="1552986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7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873353348681E-2"/>
          <c:y val="0.15421704332916039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'2021'!$P$12129:$S$12129</c:f>
              <c:numCache>
                <c:formatCode>0.00</c:formatCode>
                <c:ptCount val="4"/>
                <c:pt idx="0">
                  <c:v>4.5250000000000004</c:v>
                </c:pt>
                <c:pt idx="1">
                  <c:v>4.6624999999999996</c:v>
                </c:pt>
                <c:pt idx="2">
                  <c:v>4.6749999999999998</c:v>
                </c:pt>
                <c:pt idx="3">
                  <c:v>4.1749999999999998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0-4843-BB7C-26C3F2BBDC17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'2021'!$P$12130:$S$12130</c:f>
              <c:numCache>
                <c:formatCode>0.00</c:formatCode>
                <c:ptCount val="4"/>
                <c:pt idx="0">
                  <c:v>4.1685823754789268</c:v>
                </c:pt>
                <c:pt idx="1">
                  <c:v>4.3639846743295019</c:v>
                </c:pt>
                <c:pt idx="2">
                  <c:v>4.4980842911877392</c:v>
                </c:pt>
                <c:pt idx="3">
                  <c:v>3.9540229885057472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0-4843-BB7C-26C3F2BBD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9696"/>
        <c:axId val="1552996360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'2021'!$P$12142:$S$12142</c:f>
              <c:numCache>
                <c:formatCode>0.00</c:formatCode>
                <c:ptCount val="4"/>
                <c:pt idx="0">
                  <c:v>4.4035087719298245</c:v>
                </c:pt>
                <c:pt idx="1">
                  <c:v>4.2793522267206479</c:v>
                </c:pt>
                <c:pt idx="2">
                  <c:v>4.3733693207377415</c:v>
                </c:pt>
                <c:pt idx="3">
                  <c:v>3.9352226720647772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B0-4843-BB7C-26C3F2BBDC17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'2021'!$P$12143:$S$12143</c:f>
              <c:numCache>
                <c:formatCode>0.00</c:formatCode>
                <c:ptCount val="4"/>
                <c:pt idx="0">
                  <c:v>4.4294147199196185</c:v>
                </c:pt>
                <c:pt idx="1">
                  <c:v>4.325923134890731</c:v>
                </c:pt>
                <c:pt idx="2">
                  <c:v>4.3388595830193415</c:v>
                </c:pt>
                <c:pt idx="3">
                  <c:v>4.0369253956292388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B0-4843-BB7C-26C3F2BBD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9696"/>
        <c:axId val="1552996360"/>
      </c:lineChart>
      <c:catAx>
        <c:axId val="15529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6360"/>
        <c:crosses val="autoZero"/>
        <c:auto val="1"/>
        <c:lblAlgn val="ctr"/>
        <c:lblOffset val="100"/>
        <c:noMultiLvlLbl val="0"/>
      </c:catAx>
      <c:valAx>
        <c:axId val="15529963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9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'2021'!$P$12144:$S$12144</c:f>
              <c:numCache>
                <c:formatCode>0.00</c:formatCode>
                <c:ptCount val="4"/>
                <c:pt idx="0">
                  <c:v>0.12149122807017587</c:v>
                </c:pt>
                <c:pt idx="1">
                  <c:v>0.38314777327935179</c:v>
                </c:pt>
                <c:pt idx="2">
                  <c:v>0.30163067926225828</c:v>
                </c:pt>
                <c:pt idx="3">
                  <c:v>0.23977732793522266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1-4987-A98B-DF6E0339FAD9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'2021'!$P$12145:$S$12145</c:f>
              <c:numCache>
                <c:formatCode>0.00</c:formatCode>
                <c:ptCount val="4"/>
                <c:pt idx="0">
                  <c:v>-0.2608323444406917</c:v>
                </c:pt>
                <c:pt idx="1">
                  <c:v>3.8061539438770886E-2</c:v>
                </c:pt>
                <c:pt idx="2">
                  <c:v>0.15922470816839773</c:v>
                </c:pt>
                <c:pt idx="3">
                  <c:v>-8.2902407123491617E-2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71-4987-A98B-DF6E0339F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264"/>
        <c:axId val="1552990088"/>
      </c:barChart>
      <c:catAx>
        <c:axId val="15529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088"/>
        <c:crosses val="autoZero"/>
        <c:auto val="1"/>
        <c:lblAlgn val="ctr"/>
        <c:lblOffset val="100"/>
        <c:noMultiLvlLbl val="0"/>
      </c:catAx>
      <c:valAx>
        <c:axId val="1552990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2814417934600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'2021'!$P$12102:$S$12102</c:f>
              <c:numCache>
                <c:formatCode>0.00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8-46B0-895A-CD49B1F78EAF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'2021'!$P$12130:$S$12130</c:f>
              <c:numCache>
                <c:formatCode>0.00</c:formatCode>
                <c:ptCount val="4"/>
                <c:pt idx="0">
                  <c:v>4.1685823754789268</c:v>
                </c:pt>
                <c:pt idx="1">
                  <c:v>4.3639846743295019</c:v>
                </c:pt>
                <c:pt idx="2">
                  <c:v>4.4980842911877392</c:v>
                </c:pt>
                <c:pt idx="3">
                  <c:v>3.9540229885057472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98-46B0-895A-CD49B1F78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4008"/>
        <c:axId val="155299832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'2021'!$P$12101:$S$12101</c:f>
              <c:numCache>
                <c:formatCode>0.00</c:formatCode>
                <c:ptCount val="4"/>
                <c:pt idx="0">
                  <c:v>3.9249999999999998</c:v>
                </c:pt>
                <c:pt idx="1">
                  <c:v>3.9750000000000001</c:v>
                </c:pt>
                <c:pt idx="2">
                  <c:v>4.1500000000000004</c:v>
                </c:pt>
                <c:pt idx="3">
                  <c:v>3.55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98-46B0-895A-CD49B1F78EAF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'2021'!$P$12099:$S$12100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'2021'!$P$12129:$S$12129</c:f>
              <c:numCache>
                <c:formatCode>0.00</c:formatCode>
                <c:ptCount val="4"/>
                <c:pt idx="0">
                  <c:v>4.5250000000000004</c:v>
                </c:pt>
                <c:pt idx="1">
                  <c:v>4.6624999999999996</c:v>
                </c:pt>
                <c:pt idx="2">
                  <c:v>4.6749999999999998</c:v>
                </c:pt>
                <c:pt idx="3">
                  <c:v>4.1749999999999998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98-46B0-895A-CD49B1F78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4008"/>
        <c:axId val="1552998320"/>
      </c:lineChart>
      <c:catAx>
        <c:axId val="155299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8320"/>
        <c:crosses val="autoZero"/>
        <c:auto val="1"/>
        <c:lblAlgn val="ctr"/>
        <c:lblOffset val="100"/>
        <c:noMultiLvlLbl val="0"/>
      </c:catAx>
      <c:valAx>
        <c:axId val="15529983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П'!$E$65</c:f>
              <c:strCache>
                <c:ptCount val="1"/>
                <c:pt idx="0">
                  <c:v>Удовлетворенность Профессия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П'!$E$66:$E$81</c:f>
              <c:numCache>
                <c:formatCode>0.00</c:formatCode>
                <c:ptCount val="16"/>
                <c:pt idx="0">
                  <c:v>-2.0604460899973667</c:v>
                </c:pt>
                <c:pt idx="1">
                  <c:v>-3.080783638100312</c:v>
                </c:pt>
                <c:pt idx="2">
                  <c:v>0.12599151308037229</c:v>
                </c:pt>
                <c:pt idx="3">
                  <c:v>-0.60282102127887405</c:v>
                </c:pt>
                <c:pt idx="4">
                  <c:v>-3.080783638100312</c:v>
                </c:pt>
                <c:pt idx="5">
                  <c:v>-1.8175085785442844</c:v>
                </c:pt>
                <c:pt idx="6">
                  <c:v>-0.60282102127887405</c:v>
                </c:pt>
                <c:pt idx="7">
                  <c:v>-0.35988350982579281</c:v>
                </c:pt>
                <c:pt idx="8">
                  <c:v>-2.5810264716825424</c:v>
                </c:pt>
                <c:pt idx="9">
                  <c:v>-1.3316335556381205</c:v>
                </c:pt>
                <c:pt idx="10">
                  <c:v>-2.0604460899973667</c:v>
                </c:pt>
                <c:pt idx="11">
                  <c:v>1.0005665543114675</c:v>
                </c:pt>
                <c:pt idx="12">
                  <c:v>-2.1645621663344019</c:v>
                </c:pt>
                <c:pt idx="13">
                  <c:v>-3.6638336655877084</c:v>
                </c:pt>
                <c:pt idx="14">
                  <c:v>-5.9960337755372972</c:v>
                </c:pt>
                <c:pt idx="15">
                  <c:v>-2.4977336106129142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BF-45BE-9829-6D658E5FD73B}"/>
            </c:ext>
          </c:extLst>
        </c:ser>
        <c:ser>
          <c:idx val="1"/>
          <c:order val="1"/>
          <c:tx>
            <c:strRef>
              <c:f>'Эксперимент% П'!$F$65</c:f>
              <c:strCache>
                <c:ptCount val="1"/>
                <c:pt idx="0">
                  <c:v>Запрос Профессия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П'!$F$66:$F$81</c:f>
              <c:numCache>
                <c:formatCode>0.00</c:formatCode>
                <c:ptCount val="16"/>
                <c:pt idx="0">
                  <c:v>2.1717078301704502</c:v>
                </c:pt>
                <c:pt idx="1">
                  <c:v>2.1717078301704502</c:v>
                </c:pt>
                <c:pt idx="2">
                  <c:v>0.31450941306053998</c:v>
                </c:pt>
                <c:pt idx="3">
                  <c:v>0.31450941306053998</c:v>
                </c:pt>
                <c:pt idx="4">
                  <c:v>-5.257085838269191</c:v>
                </c:pt>
                <c:pt idx="5">
                  <c:v>2.1717078301704502</c:v>
                </c:pt>
                <c:pt idx="6">
                  <c:v>2.1717078301704502</c:v>
                </c:pt>
                <c:pt idx="7">
                  <c:v>0.31450941306053998</c:v>
                </c:pt>
                <c:pt idx="8">
                  <c:v>2.1717078301704502</c:v>
                </c:pt>
                <c:pt idx="9">
                  <c:v>-5.257085838269191</c:v>
                </c:pt>
                <c:pt idx="10">
                  <c:v>-1.5426890040493701</c:v>
                </c:pt>
                <c:pt idx="11">
                  <c:v>-5.257085838269191</c:v>
                </c:pt>
                <c:pt idx="12">
                  <c:v>-5.257085838269191</c:v>
                </c:pt>
                <c:pt idx="13">
                  <c:v>-5.257085838269191</c:v>
                </c:pt>
                <c:pt idx="14">
                  <c:v>-5.257085838269191</c:v>
                </c:pt>
                <c:pt idx="15">
                  <c:v>-5.257085838269191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BF-45BE-9829-6D658E5FD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28920"/>
        <c:axId val="1544729704"/>
      </c:radarChart>
      <c:catAx>
        <c:axId val="1544728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9704"/>
        <c:crosses val="autoZero"/>
        <c:auto val="1"/>
        <c:lblAlgn val="ctr"/>
        <c:lblOffset val="100"/>
        <c:noMultiLvlLbl val="0"/>
      </c:catAx>
      <c:valAx>
        <c:axId val="1544729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8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34067777112406"/>
          <c:y val="4.273859706930571E-3"/>
          <c:w val="0.29237510173232545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83257191535268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'2021'!$P$12148:$S$12148</c:f>
              <c:numCache>
                <c:formatCode>0.00</c:formatCode>
                <c:ptCount val="4"/>
                <c:pt idx="0">
                  <c:v>0.60000000000000053</c:v>
                </c:pt>
                <c:pt idx="1">
                  <c:v>0.68749999999999956</c:v>
                </c:pt>
                <c:pt idx="2">
                  <c:v>0.52499999999999947</c:v>
                </c:pt>
                <c:pt idx="3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4-42B5-9925-BCBC3A55572F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'2021'!$P$12127:$S$12128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'2021'!$P$12149:$S$12149</c:f>
              <c:numCache>
                <c:formatCode>0.00</c:formatCode>
                <c:ptCount val="4"/>
                <c:pt idx="0">
                  <c:v>-0.83141762452107315</c:v>
                </c:pt>
                <c:pt idx="1">
                  <c:v>0.36398467432950188</c:v>
                </c:pt>
                <c:pt idx="2">
                  <c:v>-0.50191570881226077</c:v>
                </c:pt>
                <c:pt idx="3">
                  <c:v>-4.5977011494252817E-2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4-42B5-9925-BCBC3A555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656"/>
        <c:axId val="1552997144"/>
      </c:barChart>
      <c:catAx>
        <c:axId val="155299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7144"/>
        <c:crosses val="autoZero"/>
        <c:auto val="1"/>
        <c:lblAlgn val="ctr"/>
        <c:lblOffset val="100"/>
        <c:noMultiLvlLbl val="0"/>
      </c:catAx>
      <c:valAx>
        <c:axId val="1552997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5043561815212E-2"/>
          <c:y val="0.12889788462962506"/>
          <c:w val="0.57783820522946405"/>
          <c:h val="0.53368548367190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'2021'!$T$12072:$W$12072</c:f>
              <c:numCache>
                <c:formatCode>0.00</c:formatCode>
                <c:ptCount val="4"/>
                <c:pt idx="0">
                  <c:v>4.5250000000000004</c:v>
                </c:pt>
                <c:pt idx="1">
                  <c:v>4.3833333333333337</c:v>
                </c:pt>
                <c:pt idx="2">
                  <c:v>4.4833333333333334</c:v>
                </c:pt>
                <c:pt idx="3">
                  <c:v>4.3166666666666664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4-4957-BC24-45678FF9B9E5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'2021'!$T$12073:$W$12073</c:f>
              <c:numCache>
                <c:formatCode>0.00</c:formatCode>
                <c:ptCount val="4"/>
                <c:pt idx="0">
                  <c:v>4.3206106870229011</c:v>
                </c:pt>
                <c:pt idx="1">
                  <c:v>4.3664122137404577</c:v>
                </c:pt>
                <c:pt idx="2">
                  <c:v>4.3320610687022905</c:v>
                </c:pt>
                <c:pt idx="3">
                  <c:v>4.2061068702290072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B4-4957-BC24-45678FF9B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6168"/>
        <c:axId val="155299440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'2021'!$T$12086:$W$12086</c:f>
              <c:numCache>
                <c:formatCode>0.00</c:formatCode>
                <c:ptCount val="4"/>
                <c:pt idx="0">
                  <c:v>4.4998689384010486</c:v>
                </c:pt>
                <c:pt idx="1">
                  <c:v>4.4741808650065531</c:v>
                </c:pt>
                <c:pt idx="2">
                  <c:v>4.5682830930537355</c:v>
                </c:pt>
                <c:pt idx="3">
                  <c:v>4.3454783748361727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B4-4957-BC24-45678FF9B9E5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'2021'!$T$12087:$W$12087</c:f>
              <c:numCache>
                <c:formatCode>0.00</c:formatCode>
                <c:ptCount val="4"/>
                <c:pt idx="0">
                  <c:v>4.4895876545258444</c:v>
                </c:pt>
                <c:pt idx="1">
                  <c:v>4.4860200779888828</c:v>
                </c:pt>
                <c:pt idx="2">
                  <c:v>4.531320003318676</c:v>
                </c:pt>
                <c:pt idx="3">
                  <c:v>4.3460549240852897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B4-4957-BC24-45678FF9B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6168"/>
        <c:axId val="1552994400"/>
      </c:lineChart>
      <c:catAx>
        <c:axId val="155298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400"/>
        <c:crosses val="autoZero"/>
        <c:auto val="1"/>
        <c:lblAlgn val="ctr"/>
        <c:lblOffset val="100"/>
        <c:noMultiLvlLbl val="0"/>
      </c:catAx>
      <c:valAx>
        <c:axId val="15529944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3.4208950953114234E-3"/>
              <c:y val="0.32746129144198888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6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3103020429656326"/>
          <c:w val="0.5860251398974309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'2021'!$T$12088:$W$12088</c:f>
              <c:numCache>
                <c:formatCode>0.00</c:formatCode>
                <c:ptCount val="4"/>
                <c:pt idx="0">
                  <c:v>2.5131061598951732E-2</c:v>
                </c:pt>
                <c:pt idx="1">
                  <c:v>-9.0847531673219351E-2</c:v>
                </c:pt>
                <c:pt idx="2">
                  <c:v>-8.4949759720402085E-2</c:v>
                </c:pt>
                <c:pt idx="3">
                  <c:v>-2.8811708169506289E-2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647-9809-450233A42874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'2021'!$T$12070:$W$12071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'2021'!$T$12089:$W$12089</c:f>
              <c:numCache>
                <c:formatCode>0.00</c:formatCode>
                <c:ptCount val="4"/>
                <c:pt idx="0">
                  <c:v>-0.16897696750294333</c:v>
                </c:pt>
                <c:pt idx="1">
                  <c:v>-0.11960786424842507</c:v>
                </c:pt>
                <c:pt idx="2">
                  <c:v>-0.19925893461638555</c:v>
                </c:pt>
                <c:pt idx="3">
                  <c:v>-0.13994805385628251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647-9809-450233A42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7344"/>
        <c:axId val="1552990480"/>
      </c:barChart>
      <c:catAx>
        <c:axId val="155298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480"/>
        <c:crosses val="autoZero"/>
        <c:auto val="1"/>
        <c:lblAlgn val="ctr"/>
        <c:lblOffset val="100"/>
        <c:noMultiLvlLbl val="0"/>
      </c:catAx>
      <c:valAx>
        <c:axId val="1552990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894165658759738"/>
          <c:w val="0.5751073164513524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'2021'!$T$12101:$W$12101</c:f>
              <c:numCache>
                <c:formatCode>0.00</c:formatCode>
                <c:ptCount val="4"/>
                <c:pt idx="0">
                  <c:v>4.25</c:v>
                </c:pt>
                <c:pt idx="1">
                  <c:v>4.0750000000000002</c:v>
                </c:pt>
                <c:pt idx="2">
                  <c:v>4.1500000000000004</c:v>
                </c:pt>
                <c:pt idx="3">
                  <c:v>3.85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5-422D-9560-0EFCC597FB85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'2021'!$T$12102:$W$12102</c:f>
              <c:numCache>
                <c:formatCode>0.00</c:formatCode>
                <c:ptCount val="4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45-422D-9560-0EFCC597F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0872"/>
        <c:axId val="1552988520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'2021'!$T$12114:$W$12114</c:f>
              <c:numCache>
                <c:formatCode>0.00</c:formatCode>
                <c:ptCount val="4"/>
                <c:pt idx="0">
                  <c:v>4.541457286432161</c:v>
                </c:pt>
                <c:pt idx="1">
                  <c:v>4.5232412060301508</c:v>
                </c:pt>
                <c:pt idx="2">
                  <c:v>4.5873115577889445</c:v>
                </c:pt>
                <c:pt idx="3">
                  <c:v>4.4133165829145726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45-422D-9560-0EFCC597FB85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'2021'!$T$12115:$W$12115</c:f>
              <c:numCache>
                <c:formatCode>0.00</c:formatCode>
                <c:ptCount val="4"/>
                <c:pt idx="0">
                  <c:v>4.5638909727431862</c:v>
                </c:pt>
                <c:pt idx="1">
                  <c:v>4.5406351587896978</c:v>
                </c:pt>
                <c:pt idx="2">
                  <c:v>4.5898974743685921</c:v>
                </c:pt>
                <c:pt idx="3">
                  <c:v>4.4498624656164045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45-422D-9560-0EFCC597F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0872"/>
        <c:axId val="1552988520"/>
      </c:lineChart>
      <c:catAx>
        <c:axId val="155299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520"/>
        <c:crosses val="autoZero"/>
        <c:auto val="1"/>
        <c:lblAlgn val="ctr"/>
        <c:lblOffset val="100"/>
        <c:noMultiLvlLbl val="0"/>
      </c:catAx>
      <c:valAx>
        <c:axId val="15529885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0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849365224331285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'2021'!$T$12116:$W$12116</c:f>
              <c:numCache>
                <c:formatCode>0.00</c:formatCode>
                <c:ptCount val="4"/>
                <c:pt idx="0">
                  <c:v>-0.29145728643216096</c:v>
                </c:pt>
                <c:pt idx="1">
                  <c:v>-0.44824120603015061</c:v>
                </c:pt>
                <c:pt idx="2">
                  <c:v>-0.43731155778894415</c:v>
                </c:pt>
                <c:pt idx="3">
                  <c:v>-0.56331658291457254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4-43E7-95F4-C34A7CBB4A1F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'2021'!$T$12117:$W$12117</c:f>
              <c:numCache>
                <c:formatCode>0.00</c:formatCode>
                <c:ptCount val="4"/>
                <c:pt idx="0">
                  <c:v>-0.56389097274318623</c:v>
                </c:pt>
                <c:pt idx="1">
                  <c:v>-0.54063515878969781</c:v>
                </c:pt>
                <c:pt idx="2">
                  <c:v>0.41010252563140792</c:v>
                </c:pt>
                <c:pt idx="3">
                  <c:v>-0.44986246561640453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4-43E7-95F4-C34A7CBB4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8912"/>
        <c:axId val="1552992440"/>
      </c:barChart>
      <c:catAx>
        <c:axId val="155298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2440"/>
        <c:crosses val="autoZero"/>
        <c:auto val="1"/>
        <c:lblAlgn val="ctr"/>
        <c:lblOffset val="100"/>
        <c:noMultiLvlLbl val="0"/>
      </c:catAx>
      <c:valAx>
        <c:axId val="1552992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2058219995227867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'2021'!$T$12129:$W$12129</c:f>
              <c:numCache>
                <c:formatCode>0.00</c:formatCode>
                <c:ptCount val="4"/>
                <c:pt idx="0">
                  <c:v>4.6624999999999996</c:v>
                </c:pt>
                <c:pt idx="1">
                  <c:v>4.5374999999999996</c:v>
                </c:pt>
                <c:pt idx="2">
                  <c:v>4.6500000000000004</c:v>
                </c:pt>
                <c:pt idx="3">
                  <c:v>4.55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C-42AA-8DD7-EA56564A824B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'2021'!$T$12130:$W$12130</c:f>
              <c:numCache>
                <c:formatCode>0.00</c:formatCode>
                <c:ptCount val="4"/>
                <c:pt idx="0">
                  <c:v>4.3218390804597702</c:v>
                </c:pt>
                <c:pt idx="1">
                  <c:v>4.3678160919540234</c:v>
                </c:pt>
                <c:pt idx="2">
                  <c:v>4.3295019157088124</c:v>
                </c:pt>
                <c:pt idx="3">
                  <c:v>4.2068965517241379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3C-42AA-8DD7-EA56564A82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3616"/>
        <c:axId val="1552995184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'2021'!$T$12142:$W$12142</c:f>
              <c:numCache>
                <c:formatCode>0.00</c:formatCode>
                <c:ptCount val="4"/>
                <c:pt idx="0">
                  <c:v>4.4700854700854702</c:v>
                </c:pt>
                <c:pt idx="1">
                  <c:v>4.4390463337831756</c:v>
                </c:pt>
                <c:pt idx="2">
                  <c:v>4.5546558704453437</c:v>
                </c:pt>
                <c:pt idx="3">
                  <c:v>4.2968960863697703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3C-42AA-8DD7-EA56564A824B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'2021'!$T$12143:$W$12143</c:f>
              <c:numCache>
                <c:formatCode>0.00</c:formatCode>
                <c:ptCount val="4"/>
                <c:pt idx="0">
                  <c:v>4.450263752825923</c:v>
                </c:pt>
                <c:pt idx="1">
                  <c:v>4.4557900025119315</c:v>
                </c:pt>
                <c:pt idx="2">
                  <c:v>4.5003767897513187</c:v>
                </c:pt>
                <c:pt idx="3">
                  <c:v>4.2898769153479028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3C-42AA-8DD7-EA56564A82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3616"/>
        <c:axId val="1552995184"/>
      </c:lineChart>
      <c:catAx>
        <c:axId val="155299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5184"/>
        <c:crosses val="autoZero"/>
        <c:auto val="1"/>
        <c:lblAlgn val="ctr"/>
        <c:lblOffset val="100"/>
        <c:noMultiLvlLbl val="0"/>
      </c:catAx>
      <c:valAx>
        <c:axId val="15529951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3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2476719406939336"/>
          <c:w val="0.57920153020790521"/>
          <c:h val="0.5045743341643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'2021'!$T$12144:$W$12144</c:f>
              <c:numCache>
                <c:formatCode>0.00</c:formatCode>
                <c:ptCount val="4"/>
                <c:pt idx="0">
                  <c:v>0.19241452991452945</c:v>
                </c:pt>
                <c:pt idx="1">
                  <c:v>9.8453666216824054E-2</c:v>
                </c:pt>
                <c:pt idx="2">
                  <c:v>9.5344129554656654E-2</c:v>
                </c:pt>
                <c:pt idx="3">
                  <c:v>0.25310391363022955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80-4511-AF4D-5942CA88AAFF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'2021'!$T$12145:$W$12145</c:f>
              <c:numCache>
                <c:formatCode>0.00</c:formatCode>
                <c:ptCount val="4"/>
                <c:pt idx="0">
                  <c:v>-0.12842467236615285</c:v>
                </c:pt>
                <c:pt idx="1">
                  <c:v>-8.7973910557908042E-2</c:v>
                </c:pt>
                <c:pt idx="2">
                  <c:v>-0.17087487404250634</c:v>
                </c:pt>
                <c:pt idx="3">
                  <c:v>-8.298036362376493E-2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80-4511-AF4D-5942CA88A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496"/>
        <c:axId val="1552999104"/>
      </c:barChart>
      <c:catAx>
        <c:axId val="155299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9104"/>
        <c:crosses val="autoZero"/>
        <c:auto val="1"/>
        <c:lblAlgn val="ctr"/>
        <c:lblOffset val="100"/>
        <c:noMultiLvlLbl val="0"/>
      </c:catAx>
      <c:valAx>
        <c:axId val="1552999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72918980738693"/>
          <c:w val="0.58193097408371552"/>
          <c:h val="0.51502365495849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'2021'!$T$12102:$W$12102</c:f>
              <c:numCache>
                <c:formatCode>0.00</c:formatCode>
                <c:ptCount val="4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FE-4280-937A-ABAE4E8D53EA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'2021'!$T$12130:$W$12130</c:f>
              <c:numCache>
                <c:formatCode>0.00</c:formatCode>
                <c:ptCount val="4"/>
                <c:pt idx="0">
                  <c:v>4.3218390804597702</c:v>
                </c:pt>
                <c:pt idx="1">
                  <c:v>4.3678160919540234</c:v>
                </c:pt>
                <c:pt idx="2">
                  <c:v>4.3295019157088124</c:v>
                </c:pt>
                <c:pt idx="3">
                  <c:v>4.2068965517241379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FE-4280-937A-ABAE4E8D5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888"/>
        <c:axId val="1553001064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'2021'!$T$12101:$W$12101</c:f>
              <c:numCache>
                <c:formatCode>0.00</c:formatCode>
                <c:ptCount val="4"/>
                <c:pt idx="0">
                  <c:v>4.25</c:v>
                </c:pt>
                <c:pt idx="1">
                  <c:v>4.0750000000000002</c:v>
                </c:pt>
                <c:pt idx="2">
                  <c:v>4.1500000000000004</c:v>
                </c:pt>
                <c:pt idx="3">
                  <c:v>3.85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FE-4280-937A-ABAE4E8D53EA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'2021'!$T$12099:$W$12100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'2021'!$T$12129:$W$12129</c:f>
              <c:numCache>
                <c:formatCode>0.00</c:formatCode>
                <c:ptCount val="4"/>
                <c:pt idx="0">
                  <c:v>4.6624999999999996</c:v>
                </c:pt>
                <c:pt idx="1">
                  <c:v>4.5374999999999996</c:v>
                </c:pt>
                <c:pt idx="2">
                  <c:v>4.6500000000000004</c:v>
                </c:pt>
                <c:pt idx="3">
                  <c:v>4.55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FE-4280-937A-ABAE4E8D5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9888"/>
        <c:axId val="1553001064"/>
      </c:lineChart>
      <c:catAx>
        <c:axId val="15529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1064"/>
        <c:crosses val="autoZero"/>
        <c:auto val="1"/>
        <c:lblAlgn val="ctr"/>
        <c:lblOffset val="100"/>
        <c:noMultiLvlLbl val="0"/>
      </c:catAx>
      <c:valAx>
        <c:axId val="15530010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4902972654733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'2021'!$T$12148:$W$12148</c:f>
              <c:numCache>
                <c:formatCode>0.00</c:formatCode>
                <c:ptCount val="4"/>
                <c:pt idx="0">
                  <c:v>0.41249999999999964</c:v>
                </c:pt>
                <c:pt idx="1">
                  <c:v>0.46249999999999947</c:v>
                </c:pt>
                <c:pt idx="2">
                  <c:v>0.5</c:v>
                </c:pt>
                <c:pt idx="3">
                  <c:v>0.69999999999999973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4B-4AED-A4DF-A2935F874AA5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'2021'!$T$12127:$W$12128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'2021'!$T$12149:$W$12149</c:f>
              <c:numCache>
                <c:formatCode>0.00</c:formatCode>
                <c:ptCount val="4"/>
                <c:pt idx="0">
                  <c:v>0.32183908045977017</c:v>
                </c:pt>
                <c:pt idx="1">
                  <c:v>0.36781609195402343</c:v>
                </c:pt>
                <c:pt idx="2">
                  <c:v>-0.67049808429118762</c:v>
                </c:pt>
                <c:pt idx="3">
                  <c:v>0.2068965517241379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4B-4AED-A4DF-A2935F874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00280"/>
        <c:axId val="1553001848"/>
      </c:barChart>
      <c:catAx>
        <c:axId val="1553000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3001848"/>
        <c:crosses val="autoZero"/>
        <c:auto val="1"/>
        <c:lblAlgn val="ctr"/>
        <c:lblOffset val="100"/>
        <c:noMultiLvlLbl val="0"/>
      </c:catAx>
      <c:valAx>
        <c:axId val="1553001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0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3855817162901E-2"/>
          <c:y val="0.11854702372729725"/>
          <c:w val="0.61745838714171153"/>
          <c:h val="0.2318993020609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'2021'!$X$12072:$AF$12072</c:f>
              <c:numCache>
                <c:formatCode>0.00</c:formatCode>
                <c:ptCount val="9"/>
                <c:pt idx="0">
                  <c:v>4.458333333333333</c:v>
                </c:pt>
                <c:pt idx="1">
                  <c:v>4.208333333333333</c:v>
                </c:pt>
                <c:pt idx="2">
                  <c:v>4.2833333333333332</c:v>
                </c:pt>
                <c:pt idx="3">
                  <c:v>4.4666666666666668</c:v>
                </c:pt>
                <c:pt idx="4">
                  <c:v>4.4916666666666663</c:v>
                </c:pt>
                <c:pt idx="5">
                  <c:v>4.3833333333333337</c:v>
                </c:pt>
                <c:pt idx="6">
                  <c:v>4.4416666666666664</c:v>
                </c:pt>
                <c:pt idx="7">
                  <c:v>4.416666666666667</c:v>
                </c:pt>
                <c:pt idx="8">
                  <c:v>4.3583333333333334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8D-49EE-A7EC-1165DC8C0862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'2021'!$X$12073:$AF$12073</c:f>
              <c:numCache>
                <c:formatCode>0.00</c:formatCode>
                <c:ptCount val="9"/>
                <c:pt idx="0">
                  <c:v>4.4427480916030531</c:v>
                </c:pt>
                <c:pt idx="1">
                  <c:v>4.2175572519083966</c:v>
                </c:pt>
                <c:pt idx="2">
                  <c:v>4.229007633587786</c:v>
                </c:pt>
                <c:pt idx="3">
                  <c:v>4.1450381679389317</c:v>
                </c:pt>
                <c:pt idx="4">
                  <c:v>4.4122137404580153</c:v>
                </c:pt>
                <c:pt idx="5">
                  <c:v>4.1946564885496187</c:v>
                </c:pt>
                <c:pt idx="6">
                  <c:v>4.33587786259542</c:v>
                </c:pt>
                <c:pt idx="7">
                  <c:v>4.3053435114503813</c:v>
                </c:pt>
                <c:pt idx="8">
                  <c:v>4.3015267175572518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8D-49EE-A7EC-1165DC8C0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8664"/>
        <c:axId val="155452984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'2021'!$X$12086:$AF$12086</c:f>
              <c:numCache>
                <c:formatCode>0.00</c:formatCode>
                <c:ptCount val="9"/>
                <c:pt idx="0">
                  <c:v>4.438794233289646</c:v>
                </c:pt>
                <c:pt idx="1">
                  <c:v>4.2183486238532106</c:v>
                </c:pt>
                <c:pt idx="2">
                  <c:v>4.2901703800786368</c:v>
                </c:pt>
                <c:pt idx="3">
                  <c:v>4.4778505897771952</c:v>
                </c:pt>
                <c:pt idx="4">
                  <c:v>4.4757536041939714</c:v>
                </c:pt>
                <c:pt idx="5">
                  <c:v>4.3132372214941022</c:v>
                </c:pt>
                <c:pt idx="6">
                  <c:v>4.4076015727391873</c:v>
                </c:pt>
                <c:pt idx="7">
                  <c:v>4.3803407601572744</c:v>
                </c:pt>
                <c:pt idx="8">
                  <c:v>4.4047182175622543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8D-49EE-A7EC-1165DC8C0862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'2021'!$X$12087:$AF$12087</c:f>
              <c:numCache>
                <c:formatCode>0.00</c:formatCode>
                <c:ptCount val="9"/>
                <c:pt idx="0">
                  <c:v>4.5159711275201193</c:v>
                </c:pt>
                <c:pt idx="1">
                  <c:v>4.2872313946735252</c:v>
                </c:pt>
                <c:pt idx="2">
                  <c:v>4.3257280345142286</c:v>
                </c:pt>
                <c:pt idx="3">
                  <c:v>4.4225504023894464</c:v>
                </c:pt>
                <c:pt idx="4">
                  <c:v>4.5086700406537794</c:v>
                </c:pt>
                <c:pt idx="5">
                  <c:v>4.4145855803534388</c:v>
                </c:pt>
                <c:pt idx="6">
                  <c:v>4.4646975856633206</c:v>
                </c:pt>
                <c:pt idx="7">
                  <c:v>4.4368207085372937</c:v>
                </c:pt>
                <c:pt idx="8">
                  <c:v>4.45059321330789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8D-49EE-A7EC-1165DC8C0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8664"/>
        <c:axId val="1554529840"/>
      </c:lineChart>
      <c:catAx>
        <c:axId val="155452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840"/>
        <c:crosses val="autoZero"/>
        <c:auto val="1"/>
        <c:lblAlgn val="ctr"/>
        <c:lblOffset val="100"/>
        <c:noMultiLvlLbl val="0"/>
      </c:catAx>
      <c:valAx>
        <c:axId val="155452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8.8855493779383971E-3"/>
              <c:y val="0.1746423428644701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8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058873782025972"/>
          <c:h val="0.29365275714055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П'!$G$65</c:f>
              <c:strCache>
                <c:ptCount val="1"/>
                <c:pt idx="0">
                  <c:v>760810 Ростовский колледж отраслевых технологий Профессия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П'!$G$66:$G$81</c:f>
              <c:numCache>
                <c:formatCode>0.00</c:formatCode>
                <c:ptCount val="16"/>
                <c:pt idx="0">
                  <c:v>4.2321539201678169</c:v>
                </c:pt>
                <c:pt idx="1">
                  <c:v>5.2524914682707617</c:v>
                </c:pt>
                <c:pt idx="2">
                  <c:v>0.18851789998016769</c:v>
                </c:pt>
                <c:pt idx="3">
                  <c:v>0.91733043433941397</c:v>
                </c:pt>
                <c:pt idx="4">
                  <c:v>-2.176302200168879</c:v>
                </c:pt>
                <c:pt idx="5">
                  <c:v>3.9892164087147348</c:v>
                </c:pt>
                <c:pt idx="6">
                  <c:v>2.7745288514493245</c:v>
                </c:pt>
                <c:pt idx="7">
                  <c:v>0.67439292288633279</c:v>
                </c:pt>
                <c:pt idx="8">
                  <c:v>4.7527343018529926</c:v>
                </c:pt>
                <c:pt idx="9">
                  <c:v>-3.9254522826310705</c:v>
                </c:pt>
                <c:pt idx="10">
                  <c:v>0.51775708594799652</c:v>
                </c:pt>
                <c:pt idx="11">
                  <c:v>-6.257652392580658</c:v>
                </c:pt>
                <c:pt idx="12">
                  <c:v>-3.0925236719347891</c:v>
                </c:pt>
                <c:pt idx="13">
                  <c:v>-1.5932521726814826</c:v>
                </c:pt>
                <c:pt idx="14">
                  <c:v>0.73894793726810626</c:v>
                </c:pt>
                <c:pt idx="15">
                  <c:v>-2.7593522276562767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9-44DC-8D32-294C63E95DD2}"/>
            </c:ext>
          </c:extLst>
        </c:ser>
        <c:ser>
          <c:idx val="1"/>
          <c:order val="1"/>
          <c:tx>
            <c:strRef>
              <c:f>'Эксперимент% П'!$H$65</c:f>
              <c:strCache>
                <c:ptCount val="1"/>
                <c:pt idx="0">
                  <c:v>ЯО (П)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П'!$H$66:$H$81</c:f>
              <c:numCache>
                <c:formatCode>0.00</c:formatCode>
                <c:ptCount val="16"/>
                <c:pt idx="0">
                  <c:v>-0.30823558848875193</c:v>
                </c:pt>
                <c:pt idx="1">
                  <c:v>3.6925671803002241E-2</c:v>
                </c:pt>
                <c:pt idx="2">
                  <c:v>9.7512470689870304E-2</c:v>
                </c:pt>
                <c:pt idx="3">
                  <c:v>-0.4887997499834964</c:v>
                </c:pt>
                <c:pt idx="4">
                  <c:v>-2.2020439579805429E-2</c:v>
                </c:pt>
                <c:pt idx="5">
                  <c:v>-0.25521452385098342</c:v>
                </c:pt>
                <c:pt idx="6">
                  <c:v>-8.3885634749688479E-2</c:v>
                </c:pt>
                <c:pt idx="7">
                  <c:v>-0.25174305286796445</c:v>
                </c:pt>
                <c:pt idx="8">
                  <c:v>-0.40721401646363808</c:v>
                </c:pt>
                <c:pt idx="9">
                  <c:v>-0.1503835970995116</c:v>
                </c:pt>
                <c:pt idx="10">
                  <c:v>-0.10991307161161178</c:v>
                </c:pt>
                <c:pt idx="11">
                  <c:v>-0.38475556959907437</c:v>
                </c:pt>
                <c:pt idx="12">
                  <c:v>-0.28870306418861513</c:v>
                </c:pt>
                <c:pt idx="13">
                  <c:v>-0.33948146121133416</c:v>
                </c:pt>
                <c:pt idx="14">
                  <c:v>-0.22826139303840878</c:v>
                </c:pt>
                <c:pt idx="15">
                  <c:v>-0.29552763585910347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89-44DC-8D32-294C63E95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25392"/>
        <c:axId val="1544723040"/>
      </c:barChart>
      <c:catAx>
        <c:axId val="154472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3040"/>
        <c:crosses val="autoZero"/>
        <c:auto val="1"/>
        <c:lblAlgn val="ctr"/>
        <c:lblOffset val="100"/>
        <c:noMultiLvlLbl val="0"/>
      </c:catAx>
      <c:valAx>
        <c:axId val="15447230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5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62477131504943"/>
          <c:y val="0.79710989888019479"/>
          <c:w val="0.26777047956006522"/>
          <c:h val="0.19035091616682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9.9715002729921912E-2"/>
          <c:w val="0.602430562273082"/>
          <c:h val="0.172239654253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'2021'!$X$12088:$AF$12088</c:f>
              <c:numCache>
                <c:formatCode>0.00</c:formatCode>
                <c:ptCount val="9"/>
                <c:pt idx="0">
                  <c:v>1.9539100043687085E-2</c:v>
                </c:pt>
                <c:pt idx="1">
                  <c:v>-1.0015290519877595E-2</c:v>
                </c:pt>
                <c:pt idx="2">
                  <c:v>-6.8370467453036099E-3</c:v>
                </c:pt>
                <c:pt idx="3">
                  <c:v>-1.1183923110528404E-2</c:v>
                </c:pt>
                <c:pt idx="4">
                  <c:v>1.5913062472694861E-2</c:v>
                </c:pt>
                <c:pt idx="5">
                  <c:v>7.009611183923159E-2</c:v>
                </c:pt>
                <c:pt idx="6">
                  <c:v>3.406509392747914E-2</c:v>
                </c:pt>
                <c:pt idx="7">
                  <c:v>3.6325906509392603E-2</c:v>
                </c:pt>
                <c:pt idx="8">
                  <c:v>-4.6384884228920953E-2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B4-4DE9-A508-222EE1B055B8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'2021'!$X$12070:$AF$12071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'2021'!$X$12089:$AF$12089</c:f>
              <c:numCache>
                <c:formatCode>0.00</c:formatCode>
                <c:ptCount val="9"/>
                <c:pt idx="0">
                  <c:v>-7.3223035917066248E-2</c:v>
                </c:pt>
                <c:pt idx="1">
                  <c:v>-6.9674142765128622E-2</c:v>
                </c:pt>
                <c:pt idx="2">
                  <c:v>-9.6720400926442629E-2</c:v>
                </c:pt>
                <c:pt idx="3">
                  <c:v>-0.27751223445051476</c:v>
                </c:pt>
                <c:pt idx="4">
                  <c:v>-9.6456300195764122E-2</c:v>
                </c:pt>
                <c:pt idx="5">
                  <c:v>-0.21992909180382014</c:v>
                </c:pt>
                <c:pt idx="6">
                  <c:v>-0.12881972306790068</c:v>
                </c:pt>
                <c:pt idx="7">
                  <c:v>-0.13147719708691241</c:v>
                </c:pt>
                <c:pt idx="8">
                  <c:v>-0.14906649575063824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B4-4DE9-A508-222EE1B05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7288"/>
        <c:axId val="1554529056"/>
      </c:barChart>
      <c:catAx>
        <c:axId val="155453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29056"/>
        <c:crosses val="autoZero"/>
        <c:auto val="1"/>
        <c:lblAlgn val="ctr"/>
        <c:lblOffset val="100"/>
        <c:noMultiLvlLbl val="0"/>
      </c:catAx>
      <c:valAx>
        <c:axId val="1554529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7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1224633105072392"/>
          <c:w val="0.57376553360805327"/>
          <c:h val="0.2442206237378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'2021'!$X$12101:$AF$12101</c:f>
              <c:numCache>
                <c:formatCode>0.00</c:formatCode>
                <c:ptCount val="9"/>
                <c:pt idx="0">
                  <c:v>4.0999999999999996</c:v>
                </c:pt>
                <c:pt idx="1">
                  <c:v>3.8250000000000002</c:v>
                </c:pt>
                <c:pt idx="2">
                  <c:v>3.875</c:v>
                </c:pt>
                <c:pt idx="3">
                  <c:v>4.125</c:v>
                </c:pt>
                <c:pt idx="4">
                  <c:v>4.2249999999999996</c:v>
                </c:pt>
                <c:pt idx="5">
                  <c:v>3.95</c:v>
                </c:pt>
                <c:pt idx="6">
                  <c:v>3.9249999999999998</c:v>
                </c:pt>
                <c:pt idx="7">
                  <c:v>3.9249999999999998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CB-46E5-AEAE-41CCF5F90686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'2021'!$X$12102:$AF$12102</c:f>
              <c:numCache>
                <c:formatCode>0.00</c:formatCode>
                <c:ptCount val="9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CB-46E5-AEAE-41CCF5F90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6312"/>
        <c:axId val="1554537680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'2021'!$X$12114:$AF$12114</c:f>
              <c:numCache>
                <c:formatCode>0.00</c:formatCode>
                <c:ptCount val="9"/>
                <c:pt idx="0">
                  <c:v>4.4849246231155782</c:v>
                </c:pt>
                <c:pt idx="1">
                  <c:v>4.3304020100502516</c:v>
                </c:pt>
                <c:pt idx="2">
                  <c:v>4.3856783919597992</c:v>
                </c:pt>
                <c:pt idx="3">
                  <c:v>4.5263819095477391</c:v>
                </c:pt>
                <c:pt idx="4">
                  <c:v>4.5150753768844218</c:v>
                </c:pt>
                <c:pt idx="5">
                  <c:v>4.3837939698492461</c:v>
                </c:pt>
                <c:pt idx="6">
                  <c:v>4.4610552763819094</c:v>
                </c:pt>
                <c:pt idx="7">
                  <c:v>4.4396984924623117</c:v>
                </c:pt>
                <c:pt idx="8">
                  <c:v>4.4522613065326633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CB-46E5-AEAE-41CCF5F90686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'2021'!$X$12115:$AF$12115</c:f>
              <c:numCache>
                <c:formatCode>0.00</c:formatCode>
                <c:ptCount val="9"/>
                <c:pt idx="0">
                  <c:v>4.5926481620405104</c:v>
                </c:pt>
                <c:pt idx="1">
                  <c:v>4.396849212303076</c:v>
                </c:pt>
                <c:pt idx="2">
                  <c:v>4.4226056514128533</c:v>
                </c:pt>
                <c:pt idx="3">
                  <c:v>4.5411352838209549</c:v>
                </c:pt>
                <c:pt idx="4">
                  <c:v>4.5648912228057013</c:v>
                </c:pt>
                <c:pt idx="5">
                  <c:v>4.4961240310077519</c:v>
                </c:pt>
                <c:pt idx="6">
                  <c:v>4.5276319079769944</c:v>
                </c:pt>
                <c:pt idx="7">
                  <c:v>4.5251312828207055</c:v>
                </c:pt>
                <c:pt idx="8">
                  <c:v>4.5246311577894476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CB-46E5-AEAE-41CCF5F90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6312"/>
        <c:axId val="1554537680"/>
      </c:lineChart>
      <c:catAx>
        <c:axId val="155452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7680"/>
        <c:crosses val="autoZero"/>
        <c:auto val="1"/>
        <c:lblAlgn val="ctr"/>
        <c:lblOffset val="100"/>
        <c:noMultiLvlLbl val="0"/>
      </c:catAx>
      <c:valAx>
        <c:axId val="1554537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6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56129286050541E-2"/>
          <c:y val="9.5537893289654577E-2"/>
          <c:w val="0.58056732466181282"/>
          <c:h val="0.1709884948591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'2021'!$X$12116:$AF$12116</c:f>
              <c:numCache>
                <c:formatCode>0.00</c:formatCode>
                <c:ptCount val="9"/>
                <c:pt idx="0">
                  <c:v>-0.38492462311557851</c:v>
                </c:pt>
                <c:pt idx="1">
                  <c:v>-0.50540201005025143</c:v>
                </c:pt>
                <c:pt idx="2">
                  <c:v>-0.51067839195979925</c:v>
                </c:pt>
                <c:pt idx="3">
                  <c:v>-0.40138190954773911</c:v>
                </c:pt>
                <c:pt idx="4">
                  <c:v>-0.2900753768844222</c:v>
                </c:pt>
                <c:pt idx="5">
                  <c:v>-0.4337939698492459</c:v>
                </c:pt>
                <c:pt idx="6">
                  <c:v>-0.53605527638190953</c:v>
                </c:pt>
                <c:pt idx="7">
                  <c:v>-0.51469849246231192</c:v>
                </c:pt>
                <c:pt idx="8">
                  <c:v>-0.45226130653266328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5E-497F-A58A-78179DE01C96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'2021'!$X$12117:$AF$12117</c:f>
              <c:numCache>
                <c:formatCode>0.00</c:formatCode>
                <c:ptCount val="9"/>
                <c:pt idx="0">
                  <c:v>0.40735183795948959</c:v>
                </c:pt>
                <c:pt idx="1">
                  <c:v>-1.396849212303076</c:v>
                </c:pt>
                <c:pt idx="2">
                  <c:v>-1.4226056514128533</c:v>
                </c:pt>
                <c:pt idx="3">
                  <c:v>-3.5411352838209549</c:v>
                </c:pt>
                <c:pt idx="4">
                  <c:v>0.43510877719429875</c:v>
                </c:pt>
                <c:pt idx="5">
                  <c:v>-1.4961240310077519</c:v>
                </c:pt>
                <c:pt idx="6">
                  <c:v>-1.5276319079769944</c:v>
                </c:pt>
                <c:pt idx="7">
                  <c:v>-0.52513128282070554</c:v>
                </c:pt>
                <c:pt idx="8">
                  <c:v>-0.52463115778944758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5E-497F-A58A-78179DE01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8072"/>
        <c:axId val="1554531408"/>
      </c:barChart>
      <c:catAx>
        <c:axId val="155453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1408"/>
        <c:crosses val="autoZero"/>
        <c:auto val="1"/>
        <c:lblAlgn val="ctr"/>
        <c:lblOffset val="100"/>
        <c:noMultiLvlLbl val="0"/>
      </c:catAx>
      <c:valAx>
        <c:axId val="1554531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8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7647232056680875"/>
          <c:h val="0.267168577612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'2021'!$X$12129:$AF$12129</c:f>
              <c:numCache>
                <c:formatCode>0.00</c:formatCode>
                <c:ptCount val="9"/>
                <c:pt idx="0">
                  <c:v>4.6375000000000002</c:v>
                </c:pt>
                <c:pt idx="1">
                  <c:v>4.4000000000000004</c:v>
                </c:pt>
                <c:pt idx="2">
                  <c:v>4.4874999999999998</c:v>
                </c:pt>
                <c:pt idx="3">
                  <c:v>4.6375000000000002</c:v>
                </c:pt>
                <c:pt idx="4">
                  <c:v>4.625</c:v>
                </c:pt>
                <c:pt idx="5">
                  <c:v>4.5999999999999996</c:v>
                </c:pt>
                <c:pt idx="6">
                  <c:v>4.7</c:v>
                </c:pt>
                <c:pt idx="7">
                  <c:v>4.6624999999999996</c:v>
                </c:pt>
                <c:pt idx="8">
                  <c:v>4.5374999999999996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0-4939-B7F2-81D20A6F646E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'2021'!$X$12130:$AF$12130</c:f>
              <c:numCache>
                <c:formatCode>0.00</c:formatCode>
                <c:ptCount val="9"/>
                <c:pt idx="0">
                  <c:v>4.4406130268199231</c:v>
                </c:pt>
                <c:pt idx="1">
                  <c:v>4.2222222222222223</c:v>
                </c:pt>
                <c:pt idx="2">
                  <c:v>4.2337164750957852</c:v>
                </c:pt>
                <c:pt idx="3">
                  <c:v>4.157088122605364</c:v>
                </c:pt>
                <c:pt idx="4">
                  <c:v>4.4099616858237551</c:v>
                </c:pt>
                <c:pt idx="5">
                  <c:v>4.1992337164750957</c:v>
                </c:pt>
                <c:pt idx="6">
                  <c:v>4.3409961685823752</c:v>
                </c:pt>
                <c:pt idx="7">
                  <c:v>4.3065134099616857</c:v>
                </c:pt>
                <c:pt idx="8">
                  <c:v>4.3026819923371651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B0-4939-B7F2-81D20A6F6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096"/>
        <c:axId val="155453023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'2021'!$X$12142:$AF$12142</c:f>
              <c:numCache>
                <c:formatCode>0.00</c:formatCode>
                <c:ptCount val="9"/>
                <c:pt idx="0">
                  <c:v>4.4057579847053532</c:v>
                </c:pt>
                <c:pt idx="1">
                  <c:v>4.1381016644174542</c:v>
                </c:pt>
                <c:pt idx="2">
                  <c:v>4.2217723796671169</c:v>
                </c:pt>
                <c:pt idx="3">
                  <c:v>4.4430949167791276</c:v>
                </c:pt>
                <c:pt idx="4">
                  <c:v>4.4475933423301841</c:v>
                </c:pt>
                <c:pt idx="5">
                  <c:v>4.2627080521817362</c:v>
                </c:pt>
                <c:pt idx="6">
                  <c:v>4.3693207377417904</c:v>
                </c:pt>
                <c:pt idx="7">
                  <c:v>4.3378317588843904</c:v>
                </c:pt>
                <c:pt idx="8">
                  <c:v>4.3706702654071075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B0-4939-B7F2-81D20A6F646E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'2021'!$X$12143:$AF$12143</c:f>
              <c:numCache>
                <c:formatCode>0.00</c:formatCode>
                <c:ptCount val="9"/>
                <c:pt idx="0">
                  <c:v>4.47462949007787</c:v>
                </c:pt>
                <c:pt idx="1">
                  <c:v>4.2282089927153983</c:v>
                </c:pt>
                <c:pt idx="2">
                  <c:v>4.2731725697061043</c:v>
                </c:pt>
                <c:pt idx="3">
                  <c:v>4.3597086159256468</c:v>
                </c:pt>
                <c:pt idx="4">
                  <c:v>4.4775182115046475</c:v>
                </c:pt>
                <c:pt idx="5">
                  <c:v>4.3711379050489825</c:v>
                </c:pt>
                <c:pt idx="6">
                  <c:v>4.430168299422256</c:v>
                </c:pt>
                <c:pt idx="7">
                  <c:v>4.3892238131122836</c:v>
                </c:pt>
                <c:pt idx="8">
                  <c:v>4.41057523235368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B0-4939-B7F2-81D20A6F6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096"/>
        <c:axId val="1554530232"/>
      </c:lineChart>
      <c:catAx>
        <c:axId val="155452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0232"/>
        <c:crosses val="autoZero"/>
        <c:auto val="1"/>
        <c:lblAlgn val="ctr"/>
        <c:lblOffset val="100"/>
        <c:noMultiLvlLbl val="0"/>
      </c:catAx>
      <c:valAx>
        <c:axId val="15545302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9715002729921912E-2"/>
          <c:w val="0.60380373215018879"/>
          <c:h val="0.1710934159545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'2021'!$X$12144:$AF$12144</c:f>
              <c:numCache>
                <c:formatCode>0.00</c:formatCode>
                <c:ptCount val="9"/>
                <c:pt idx="0">
                  <c:v>0.231742015294647</c:v>
                </c:pt>
                <c:pt idx="1">
                  <c:v>0.26189833558254616</c:v>
                </c:pt>
                <c:pt idx="2">
                  <c:v>0.26572762033288289</c:v>
                </c:pt>
                <c:pt idx="3">
                  <c:v>0.19440508322087258</c:v>
                </c:pt>
                <c:pt idx="4">
                  <c:v>0.17740665766981589</c:v>
                </c:pt>
                <c:pt idx="5">
                  <c:v>0.33729194781826344</c:v>
                </c:pt>
                <c:pt idx="6">
                  <c:v>0.33067926225820976</c:v>
                </c:pt>
                <c:pt idx="7">
                  <c:v>0.32466824111560921</c:v>
                </c:pt>
                <c:pt idx="8">
                  <c:v>0.16682973459289219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0-431B-A1AA-193BBC697377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'2021'!$X$12145:$AF$12145</c:f>
              <c:numCache>
                <c:formatCode>0.00</c:formatCode>
                <c:ptCount val="9"/>
                <c:pt idx="0">
                  <c:v>-3.4016463257946938E-2</c:v>
                </c:pt>
                <c:pt idx="1">
                  <c:v>-5.9867704931759747E-3</c:v>
                </c:pt>
                <c:pt idx="2">
                  <c:v>-3.945609461031907E-2</c:v>
                </c:pt>
                <c:pt idx="3">
                  <c:v>-0.20262049332028287</c:v>
                </c:pt>
                <c:pt idx="4">
                  <c:v>-6.7556525680892321E-2</c:v>
                </c:pt>
                <c:pt idx="5">
                  <c:v>-0.17190418857388678</c:v>
                </c:pt>
                <c:pt idx="6">
                  <c:v>-8.9172130839880737E-2</c:v>
                </c:pt>
                <c:pt idx="7">
                  <c:v>-8.2710403150597855E-2</c:v>
                </c:pt>
                <c:pt idx="8">
                  <c:v>-0.1078932400165149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40-431B-A1AA-193BBC697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016"/>
        <c:axId val="1554534152"/>
      </c:barChart>
      <c:catAx>
        <c:axId val="155453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4152"/>
        <c:crosses val="autoZero"/>
        <c:auto val="1"/>
        <c:lblAlgn val="ctr"/>
        <c:lblOffset val="100"/>
        <c:noMultiLvlLbl val="0"/>
      </c:catAx>
      <c:valAx>
        <c:axId val="1554534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104332353192694"/>
          <c:w val="0.60517109808448388"/>
          <c:h val="0.240061110782204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'2021'!$X$12102:$AF$12102</c:f>
              <c:numCache>
                <c:formatCode>0.00</c:formatCode>
                <c:ptCount val="9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D-4776-91DE-A8D226AFDA14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'2021'!$X$12130:$AF$12130</c:f>
              <c:numCache>
                <c:formatCode>0.00</c:formatCode>
                <c:ptCount val="9"/>
                <c:pt idx="0">
                  <c:v>4.4406130268199231</c:v>
                </c:pt>
                <c:pt idx="1">
                  <c:v>4.2222222222222223</c:v>
                </c:pt>
                <c:pt idx="2">
                  <c:v>4.2337164750957852</c:v>
                </c:pt>
                <c:pt idx="3">
                  <c:v>4.157088122605364</c:v>
                </c:pt>
                <c:pt idx="4">
                  <c:v>4.4099616858237551</c:v>
                </c:pt>
                <c:pt idx="5">
                  <c:v>4.1992337164750957</c:v>
                </c:pt>
                <c:pt idx="6">
                  <c:v>4.3409961685823752</c:v>
                </c:pt>
                <c:pt idx="7">
                  <c:v>4.3065134099616857</c:v>
                </c:pt>
                <c:pt idx="8">
                  <c:v>4.3026819923371651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6D-4776-91DE-A8D226AFD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5328"/>
        <c:axId val="1554529448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'2021'!$X$12101:$AF$12101</c:f>
              <c:numCache>
                <c:formatCode>0.00</c:formatCode>
                <c:ptCount val="9"/>
                <c:pt idx="0">
                  <c:v>4.0999999999999996</c:v>
                </c:pt>
                <c:pt idx="1">
                  <c:v>3.8250000000000002</c:v>
                </c:pt>
                <c:pt idx="2">
                  <c:v>3.875</c:v>
                </c:pt>
                <c:pt idx="3">
                  <c:v>4.125</c:v>
                </c:pt>
                <c:pt idx="4">
                  <c:v>4.2249999999999996</c:v>
                </c:pt>
                <c:pt idx="5">
                  <c:v>3.95</c:v>
                </c:pt>
                <c:pt idx="6">
                  <c:v>3.9249999999999998</c:v>
                </c:pt>
                <c:pt idx="7">
                  <c:v>3.9249999999999998</c:v>
                </c:pt>
                <c:pt idx="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6D-4776-91DE-A8D226AFDA14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'2021'!$X$12099:$AF$12100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'2021'!$X$12129:$AF$12129</c:f>
              <c:numCache>
                <c:formatCode>0.00</c:formatCode>
                <c:ptCount val="9"/>
                <c:pt idx="0">
                  <c:v>4.6375000000000002</c:v>
                </c:pt>
                <c:pt idx="1">
                  <c:v>4.4000000000000004</c:v>
                </c:pt>
                <c:pt idx="2">
                  <c:v>4.4874999999999998</c:v>
                </c:pt>
                <c:pt idx="3">
                  <c:v>4.6375000000000002</c:v>
                </c:pt>
                <c:pt idx="4">
                  <c:v>4.625</c:v>
                </c:pt>
                <c:pt idx="5">
                  <c:v>4.5999999999999996</c:v>
                </c:pt>
                <c:pt idx="6">
                  <c:v>4.7</c:v>
                </c:pt>
                <c:pt idx="7">
                  <c:v>4.6624999999999996</c:v>
                </c:pt>
                <c:pt idx="8">
                  <c:v>4.5374999999999996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6D-4776-91DE-A8D226AFD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35328"/>
        <c:axId val="1554529448"/>
      </c:lineChart>
      <c:catAx>
        <c:axId val="15545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448"/>
        <c:crosses val="autoZero"/>
        <c:auto val="1"/>
        <c:lblAlgn val="ctr"/>
        <c:lblOffset val="100"/>
        <c:noMultiLvlLbl val="0"/>
      </c:catAx>
      <c:valAx>
        <c:axId val="1554529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5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06005499312586"/>
          <c:w val="0.58875733285182108"/>
          <c:h val="0.1638579711983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'2021'!$X$12148:$AF$12148</c:f>
              <c:numCache>
                <c:formatCode>0.00</c:formatCode>
                <c:ptCount val="9"/>
                <c:pt idx="0">
                  <c:v>0.53750000000000053</c:v>
                </c:pt>
                <c:pt idx="1">
                  <c:v>0.57500000000000018</c:v>
                </c:pt>
                <c:pt idx="2">
                  <c:v>0.61249999999999982</c:v>
                </c:pt>
                <c:pt idx="3">
                  <c:v>0.51250000000000018</c:v>
                </c:pt>
                <c:pt idx="4">
                  <c:v>0.40000000000000036</c:v>
                </c:pt>
                <c:pt idx="5">
                  <c:v>0.64999999999999947</c:v>
                </c:pt>
                <c:pt idx="6">
                  <c:v>0.77500000000000036</c:v>
                </c:pt>
                <c:pt idx="7">
                  <c:v>0.73749999999999982</c:v>
                </c:pt>
                <c:pt idx="8">
                  <c:v>0.53749999999999964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3-4861-989C-B64FFEF8361A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'2021'!$X$12127:$AF$12128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'2021'!$X$12149:$AF$12149</c:f>
              <c:numCache>
                <c:formatCode>0.00</c:formatCode>
                <c:ptCount val="9"/>
                <c:pt idx="0">
                  <c:v>-0.55938697318007691</c:v>
                </c:pt>
                <c:pt idx="1">
                  <c:v>1.2222222222222223</c:v>
                </c:pt>
                <c:pt idx="2">
                  <c:v>1.2337164750957852</c:v>
                </c:pt>
                <c:pt idx="3">
                  <c:v>3.157088122605364</c:v>
                </c:pt>
                <c:pt idx="4">
                  <c:v>-0.59003831417624486</c:v>
                </c:pt>
                <c:pt idx="5">
                  <c:v>1.1992337164750957</c:v>
                </c:pt>
                <c:pt idx="6">
                  <c:v>1.3409961685823752</c:v>
                </c:pt>
                <c:pt idx="7">
                  <c:v>0.30651340996168575</c:v>
                </c:pt>
                <c:pt idx="8">
                  <c:v>0.30268199233716508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53-4861-989C-B64FFEF83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6112"/>
        <c:axId val="1554536504"/>
      </c:barChart>
      <c:catAx>
        <c:axId val="15545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6504"/>
        <c:crosses val="autoZero"/>
        <c:auto val="1"/>
        <c:lblAlgn val="ctr"/>
        <c:lblOffset val="100"/>
        <c:noMultiLvlLbl val="0"/>
      </c:catAx>
      <c:valAx>
        <c:axId val="1554536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7297920683748E-2"/>
          <c:y val="0.1164410369756412"/>
          <c:w val="0.61064271143011295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'2021'!$AG$12072:$AL$12072</c:f>
              <c:numCache>
                <c:formatCode>0.00</c:formatCode>
                <c:ptCount val="6"/>
                <c:pt idx="0">
                  <c:v>4.4666666666666668</c:v>
                </c:pt>
                <c:pt idx="1">
                  <c:v>4.4249999999999998</c:v>
                </c:pt>
                <c:pt idx="2">
                  <c:v>4.5250000000000004</c:v>
                </c:pt>
                <c:pt idx="3">
                  <c:v>4.5250000000000004</c:v>
                </c:pt>
                <c:pt idx="4">
                  <c:v>4.3833333333333337</c:v>
                </c:pt>
                <c:pt idx="5">
                  <c:v>4.5083333333333337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5C-426B-9572-168E14E24EC9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'2021'!$AG$12073:$AL$12073</c:f>
              <c:numCache>
                <c:formatCode>0.00</c:formatCode>
                <c:ptCount val="6"/>
                <c:pt idx="0">
                  <c:v>4.3702290076335881</c:v>
                </c:pt>
                <c:pt idx="1">
                  <c:v>4.2404580152671754</c:v>
                </c:pt>
                <c:pt idx="2">
                  <c:v>4.385496183206107</c:v>
                </c:pt>
                <c:pt idx="3">
                  <c:v>4.3893129770992365</c:v>
                </c:pt>
                <c:pt idx="4">
                  <c:v>4.270992366412214</c:v>
                </c:pt>
                <c:pt idx="5">
                  <c:v>4.2824427480916034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5C-426B-9572-168E14E24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880"/>
        <c:axId val="1554530624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'2021'!$AG$12086:$AL$12086</c:f>
              <c:numCache>
                <c:formatCode>0.00</c:formatCode>
                <c:ptCount val="6"/>
                <c:pt idx="0">
                  <c:v>4.3758846657929222</c:v>
                </c:pt>
                <c:pt idx="1">
                  <c:v>4.479947575360419</c:v>
                </c:pt>
                <c:pt idx="2">
                  <c:v>4.5161205766710353</c:v>
                </c:pt>
                <c:pt idx="3">
                  <c:v>4.5077326343381392</c:v>
                </c:pt>
                <c:pt idx="4">
                  <c:v>4.2917431192660551</c:v>
                </c:pt>
                <c:pt idx="5">
                  <c:v>4.483617300131062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5C-426B-9572-168E14E24EC9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'2021'!$AG$12087:$AL$12087</c:f>
              <c:numCache>
                <c:formatCode>0.00</c:formatCode>
                <c:ptCount val="6"/>
                <c:pt idx="0">
                  <c:v>4.449597610553389</c:v>
                </c:pt>
                <c:pt idx="1">
                  <c:v>4.4742387787272877</c:v>
                </c:pt>
                <c:pt idx="2">
                  <c:v>4.517630465444288</c:v>
                </c:pt>
                <c:pt idx="3">
                  <c:v>4.5143947564921598</c:v>
                </c:pt>
                <c:pt idx="4">
                  <c:v>4.3861279349539535</c:v>
                </c:pt>
                <c:pt idx="5">
                  <c:v>4.4704223015017011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5C-426B-9572-168E14E24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880"/>
        <c:axId val="1554530624"/>
      </c:lineChart>
      <c:catAx>
        <c:axId val="155452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0624"/>
        <c:crosses val="autoZero"/>
        <c:auto val="1"/>
        <c:lblAlgn val="ctr"/>
        <c:lblOffset val="100"/>
        <c:noMultiLvlLbl val="0"/>
      </c:catAx>
      <c:valAx>
        <c:axId val="155453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1.0251712948595141E-2"/>
              <c:y val="0.3087430320337707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562651413045109"/>
          <c:h val="0.1916992283859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'2021'!$AG$12088:$AL$12088</c:f>
              <c:numCache>
                <c:formatCode>0.00</c:formatCode>
                <c:ptCount val="6"/>
                <c:pt idx="0">
                  <c:v>9.0782000873744551E-2</c:v>
                </c:pt>
                <c:pt idx="1">
                  <c:v>-5.4947575360419165E-2</c:v>
                </c:pt>
                <c:pt idx="2">
                  <c:v>8.8794233289650748E-3</c:v>
                </c:pt>
                <c:pt idx="3">
                  <c:v>1.7267365661861156E-2</c:v>
                </c:pt>
                <c:pt idx="4">
                  <c:v>9.159021406727863E-2</c:v>
                </c:pt>
                <c:pt idx="5">
                  <c:v>2.4716033202271781E-2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85-4AC0-80D9-4056E66EF85C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'2021'!$AG$12070:$AL$12071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'2021'!$AG$12089:$AL$12089</c:f>
              <c:numCache>
                <c:formatCode>0.00</c:formatCode>
                <c:ptCount val="6"/>
                <c:pt idx="0">
                  <c:v>-7.9368602919800857E-2</c:v>
                </c:pt>
                <c:pt idx="1">
                  <c:v>-0.23378076346011234</c:v>
                </c:pt>
                <c:pt idx="2">
                  <c:v>-0.13213428223818102</c:v>
                </c:pt>
                <c:pt idx="3">
                  <c:v>-0.12508177939292331</c:v>
                </c:pt>
                <c:pt idx="4">
                  <c:v>-0.11513556854173945</c:v>
                </c:pt>
                <c:pt idx="5">
                  <c:v>-0.18797955341009764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85-4AC0-80D9-4056E66EF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800"/>
        <c:axId val="1554532192"/>
      </c:barChart>
      <c:catAx>
        <c:axId val="15545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2192"/>
        <c:crosses val="autoZero"/>
        <c:auto val="1"/>
        <c:lblAlgn val="ctr"/>
        <c:lblOffset val="100"/>
        <c:noMultiLvlLbl val="0"/>
      </c:catAx>
      <c:valAx>
        <c:axId val="1554532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598066689032291"/>
          <c:w val="0.60380373215018879"/>
          <c:h val="0.25256612660259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'2021'!$AG$12101:$AL$12101</c:f>
              <c:numCache>
                <c:formatCode>0.00</c:formatCode>
                <c:ptCount val="6"/>
                <c:pt idx="0">
                  <c:v>4.0999999999999996</c:v>
                </c:pt>
                <c:pt idx="1">
                  <c:v>4.0999999999999996</c:v>
                </c:pt>
                <c:pt idx="2">
                  <c:v>4.2249999999999996</c:v>
                </c:pt>
                <c:pt idx="3">
                  <c:v>4.1500000000000004</c:v>
                </c:pt>
                <c:pt idx="4">
                  <c:v>3.95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8-4CB4-B9BB-5924B9CB7070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'2021'!$AG$12102:$AL$12102</c:f>
              <c:numCache>
                <c:formatCode>0.00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88-4CB4-B9BB-5924B9CB7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424"/>
        <c:axId val="155453924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'2021'!$AG$12114:$AL$12114</c:f>
              <c:numCache>
                <c:formatCode>0.00</c:formatCode>
                <c:ptCount val="6"/>
                <c:pt idx="0">
                  <c:v>4.4403266331658289</c:v>
                </c:pt>
                <c:pt idx="1">
                  <c:v>4.5257537688442211</c:v>
                </c:pt>
                <c:pt idx="2">
                  <c:v>4.5640703517587937</c:v>
                </c:pt>
                <c:pt idx="3">
                  <c:v>4.541457286432161</c:v>
                </c:pt>
                <c:pt idx="4">
                  <c:v>4.4064070351758797</c:v>
                </c:pt>
                <c:pt idx="5">
                  <c:v>4.4309045226130657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88-4CB4-B9BB-5924B9CB7070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'2021'!$AG$12115:$AL$12115</c:f>
              <c:numCache>
                <c:formatCode>0.00</c:formatCode>
                <c:ptCount val="6"/>
                <c:pt idx="0">
                  <c:v>4.5401350337584399</c:v>
                </c:pt>
                <c:pt idx="1">
                  <c:v>4.5686421605401346</c:v>
                </c:pt>
                <c:pt idx="2">
                  <c:v>4.5893973493373341</c:v>
                </c:pt>
                <c:pt idx="3">
                  <c:v>4.6064016004001003</c:v>
                </c:pt>
                <c:pt idx="4">
                  <c:v>4.5013753438359592</c:v>
                </c:pt>
                <c:pt idx="5">
                  <c:v>4.4946236559139781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88-4CB4-B9BB-5924B9CB7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0424"/>
        <c:axId val="1554539248"/>
      </c:lineChart>
      <c:catAx>
        <c:axId val="155454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9248"/>
        <c:crosses val="autoZero"/>
        <c:auto val="1"/>
        <c:lblAlgn val="ctr"/>
        <c:lblOffset val="100"/>
        <c:noMultiLvlLbl val="0"/>
      </c:catAx>
      <c:valAx>
        <c:axId val="15545392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С'!$E$65</c:f>
              <c:strCache>
                <c:ptCount val="1"/>
                <c:pt idx="0">
                  <c:v>Удовлетворенность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С'!$E$66:$E$81</c:f>
              <c:numCache>
                <c:formatCode>0.00</c:formatCode>
                <c:ptCount val="16"/>
                <c:pt idx="0">
                  <c:v>-0.45083192553307883</c:v>
                </c:pt>
                <c:pt idx="1">
                  <c:v>-0.86782204996199852</c:v>
                </c:pt>
                <c:pt idx="2">
                  <c:v>-0.64207739626936622</c:v>
                </c:pt>
                <c:pt idx="3">
                  <c:v>-0.40583299124218719</c:v>
                </c:pt>
                <c:pt idx="4">
                  <c:v>-0.47633132163126313</c:v>
                </c:pt>
                <c:pt idx="5">
                  <c:v>-0.33333470821797484</c:v>
                </c:pt>
                <c:pt idx="6">
                  <c:v>-0.51458041577850733</c:v>
                </c:pt>
                <c:pt idx="7">
                  <c:v>-0.32083500424827083</c:v>
                </c:pt>
                <c:pt idx="8">
                  <c:v>2.2728287718681104E-2</c:v>
                </c:pt>
                <c:pt idx="9">
                  <c:v>-0.63082766269665069</c:v>
                </c:pt>
                <c:pt idx="10">
                  <c:v>-0.73582517604205588</c:v>
                </c:pt>
                <c:pt idx="11">
                  <c:v>-0.80482354195476136</c:v>
                </c:pt>
                <c:pt idx="12">
                  <c:v>-0.34369160579286478</c:v>
                </c:pt>
                <c:pt idx="13">
                  <c:v>-0.28283590418042082</c:v>
                </c:pt>
                <c:pt idx="14">
                  <c:v>-0.9428202737801582</c:v>
                </c:pt>
                <c:pt idx="15">
                  <c:v>-3.8425115768928237E-3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E-415F-9B20-B621D0BE279B}"/>
            </c:ext>
          </c:extLst>
        </c:ser>
        <c:ser>
          <c:idx val="1"/>
          <c:order val="1"/>
          <c:tx>
            <c:strRef>
              <c:f>'Эксперимент% С'!$F$65</c:f>
              <c:strCache>
                <c:ptCount val="1"/>
                <c:pt idx="0">
                  <c:v>Запрос Специальность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С'!$F$66:$F$81</c:f>
              <c:numCache>
                <c:formatCode>0.00</c:formatCode>
                <c:ptCount val="16"/>
                <c:pt idx="0">
                  <c:v>-0.96287951692193674</c:v>
                </c:pt>
                <c:pt idx="1">
                  <c:v>-0.51340378722065516</c:v>
                </c:pt>
                <c:pt idx="2">
                  <c:v>-0.63825815658212237</c:v>
                </c:pt>
                <c:pt idx="3">
                  <c:v>-1.0294685139147188</c:v>
                </c:pt>
                <c:pt idx="4">
                  <c:v>-0.53837466109294874</c:v>
                </c:pt>
                <c:pt idx="5">
                  <c:v>-0.56334553496524142</c:v>
                </c:pt>
                <c:pt idx="6">
                  <c:v>-0.67155265507851392</c:v>
                </c:pt>
                <c:pt idx="7">
                  <c:v>-0.58831640883753511</c:v>
                </c:pt>
                <c:pt idx="8">
                  <c:v>-0.71317077819900232</c:v>
                </c:pt>
                <c:pt idx="9">
                  <c:v>-0.70484715357490446</c:v>
                </c:pt>
                <c:pt idx="10">
                  <c:v>-0.82137789831227381</c:v>
                </c:pt>
                <c:pt idx="11">
                  <c:v>-0.63825815658212237</c:v>
                </c:pt>
                <c:pt idx="12">
                  <c:v>-0.86299602143276322</c:v>
                </c:pt>
                <c:pt idx="13">
                  <c:v>-0.81305427368817584</c:v>
                </c:pt>
                <c:pt idx="14">
                  <c:v>-1.2791772526376533</c:v>
                </c:pt>
                <c:pt idx="15">
                  <c:v>-0.52172741184475302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E-415F-9B20-B621D0BE2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596680"/>
        <c:axId val="1547599816"/>
      </c:radarChart>
      <c:catAx>
        <c:axId val="1547596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9816"/>
        <c:crosses val="autoZero"/>
        <c:auto val="1"/>
        <c:lblAlgn val="ctr"/>
        <c:lblOffset val="100"/>
        <c:noMultiLvlLbl val="0"/>
      </c:catAx>
      <c:valAx>
        <c:axId val="1547599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35666681359847"/>
          <c:y val="4.273859706930571E-3"/>
          <c:w val="0.34835911268985109"/>
          <c:h val="6.7386545505004045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96151126072372E-2"/>
          <c:y val="9.4512363586130688E-2"/>
          <c:w val="0.50007179692219061"/>
          <c:h val="0.183989336859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'2021'!$AG$12116:$AL$12116</c:f>
              <c:numCache>
                <c:formatCode>0.00</c:formatCode>
                <c:ptCount val="6"/>
                <c:pt idx="0">
                  <c:v>-0.34032663316582923</c:v>
                </c:pt>
                <c:pt idx="1">
                  <c:v>-0.42575376884422145</c:v>
                </c:pt>
                <c:pt idx="2">
                  <c:v>-0.33907035175879408</c:v>
                </c:pt>
                <c:pt idx="3">
                  <c:v>-0.3914572864321606</c:v>
                </c:pt>
                <c:pt idx="4">
                  <c:v>-0.45640703517587955</c:v>
                </c:pt>
                <c:pt idx="5">
                  <c:v>-0.43090452261306567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7-4AAA-9E3D-A089180CF31D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'2021'!$AG$12117:$AL$12117</c:f>
              <c:numCache>
                <c:formatCode>0.00</c:formatCode>
                <c:ptCount val="6"/>
                <c:pt idx="0">
                  <c:v>0.45986496624156015</c:v>
                </c:pt>
                <c:pt idx="1">
                  <c:v>-0.56864216054013461</c:v>
                </c:pt>
                <c:pt idx="2">
                  <c:v>-1.5893973493373341</c:v>
                </c:pt>
                <c:pt idx="3">
                  <c:v>-0.60640160040010027</c:v>
                </c:pt>
                <c:pt idx="4">
                  <c:v>-0.50137534383595916</c:v>
                </c:pt>
                <c:pt idx="5">
                  <c:v>-1.4946236559139781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37-4AAA-9E3D-A089180CF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032"/>
        <c:axId val="1554540816"/>
      </c:barChart>
      <c:catAx>
        <c:axId val="15545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0816"/>
        <c:crosses val="autoZero"/>
        <c:auto val="1"/>
        <c:lblAlgn val="ctr"/>
        <c:lblOffset val="100"/>
        <c:noMultiLvlLbl val="0"/>
      </c:catAx>
      <c:valAx>
        <c:axId val="155454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557485903942598"/>
          <c:y val="0.95222406409725102"/>
          <c:w val="0.19667982227037345"/>
          <c:h val="3.52446075819469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609531463060354"/>
          <c:w val="0.58473674835503042"/>
          <c:h val="0.2396623538329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'2021'!$AG$12129:$AL$12129</c:f>
              <c:numCache>
                <c:formatCode>0.00</c:formatCode>
                <c:ptCount val="6"/>
                <c:pt idx="0">
                  <c:v>4.6500000000000004</c:v>
                </c:pt>
                <c:pt idx="1">
                  <c:v>4.5875000000000004</c:v>
                </c:pt>
                <c:pt idx="2">
                  <c:v>4.6749999999999998</c:v>
                </c:pt>
                <c:pt idx="3">
                  <c:v>4.7125000000000004</c:v>
                </c:pt>
                <c:pt idx="4">
                  <c:v>4.5999999999999996</c:v>
                </c:pt>
                <c:pt idx="5">
                  <c:v>4.7625000000000002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34-42A0-A8B4-FED97F1DD85D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'2021'!$AG$12130:$AL$12130</c:f>
              <c:numCache>
                <c:formatCode>0.00</c:formatCode>
                <c:ptCount val="6"/>
                <c:pt idx="0">
                  <c:v>4.3678160919540234</c:v>
                </c:pt>
                <c:pt idx="1">
                  <c:v>4.2413793103448274</c:v>
                </c:pt>
                <c:pt idx="2">
                  <c:v>4.3908045977011492</c:v>
                </c:pt>
                <c:pt idx="3">
                  <c:v>4.3908045977011492</c:v>
                </c:pt>
                <c:pt idx="4">
                  <c:v>4.2720306513409962</c:v>
                </c:pt>
                <c:pt idx="5">
                  <c:v>4.2873563218390807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34-42A0-A8B4-FED97F1DD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1600"/>
        <c:axId val="155454199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'2021'!$AG$12142:$AL$12142</c:f>
              <c:numCache>
                <c:formatCode>0.00</c:formatCode>
                <c:ptCount val="6"/>
                <c:pt idx="0">
                  <c:v>4.3297345928924873</c:v>
                </c:pt>
                <c:pt idx="1">
                  <c:v>4.4471434997750787</c:v>
                </c:pt>
                <c:pt idx="2">
                  <c:v>4.4817813765182191</c:v>
                </c:pt>
                <c:pt idx="3">
                  <c:v>4.4835807467386415</c:v>
                </c:pt>
                <c:pt idx="4">
                  <c:v>4.2096266306792627</c:v>
                </c:pt>
                <c:pt idx="5">
                  <c:v>4.5213675213675213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34-42A0-A8B4-FED97F1DD85D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'2021'!$AG$12143:$AL$12143</c:f>
              <c:numCache>
                <c:formatCode>0.00</c:formatCode>
                <c:ptCount val="6"/>
                <c:pt idx="0">
                  <c:v>4.402662647575986</c:v>
                </c:pt>
                <c:pt idx="1">
                  <c:v>4.4242652599849288</c:v>
                </c:pt>
                <c:pt idx="2">
                  <c:v>4.4800301431801053</c:v>
                </c:pt>
                <c:pt idx="3">
                  <c:v>4.4663401155488573</c:v>
                </c:pt>
                <c:pt idx="4">
                  <c:v>4.3260487314745042</c:v>
                </c:pt>
                <c:pt idx="5">
                  <c:v>4.455538809344386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34-42A0-A8B4-FED97F1DD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1600"/>
        <c:axId val="1554541992"/>
      </c:lineChart>
      <c:catAx>
        <c:axId val="15545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1992"/>
        <c:crosses val="autoZero"/>
        <c:auto val="1"/>
        <c:lblAlgn val="ctr"/>
        <c:lblOffset val="100"/>
        <c:noMultiLvlLbl val="0"/>
      </c:catAx>
      <c:valAx>
        <c:axId val="1554541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160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9835651686045388"/>
          <c:h val="0.1619825482341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'2021'!$F$12144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'2021'!$AG$12144:$AL$12144</c:f>
              <c:numCache>
                <c:formatCode>0.00</c:formatCode>
                <c:ptCount val="6"/>
                <c:pt idx="0">
                  <c:v>0.32026540710751306</c:v>
                </c:pt>
                <c:pt idx="1">
                  <c:v>0.14035650022492163</c:v>
                </c:pt>
                <c:pt idx="2">
                  <c:v>0.19321862348178076</c:v>
                </c:pt>
                <c:pt idx="3">
                  <c:v>0.22891925326135887</c:v>
                </c:pt>
                <c:pt idx="4">
                  <c:v>0.39037336932073696</c:v>
                </c:pt>
                <c:pt idx="5">
                  <c:v>0.24113247863247889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6A-4242-B5B9-7C8EB42DE72D}"/>
            </c:ext>
          </c:extLst>
        </c:ser>
        <c:ser>
          <c:idx val="1"/>
          <c:order val="1"/>
          <c:tx>
            <c:strRef>
              <c:f>'2021'!$F$12145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'2021'!$AG$12145:$AL$12145</c:f>
              <c:numCache>
                <c:formatCode>0.00</c:formatCode>
                <c:ptCount val="6"/>
                <c:pt idx="0">
                  <c:v>-3.4846555621962594E-2</c:v>
                </c:pt>
                <c:pt idx="1">
                  <c:v>-0.18288594964010141</c:v>
                </c:pt>
                <c:pt idx="2">
                  <c:v>-8.9225545478956114E-2</c:v>
                </c:pt>
                <c:pt idx="3">
                  <c:v>-7.5535517847708178E-2</c:v>
                </c:pt>
                <c:pt idx="4">
                  <c:v>-5.4018080133507951E-2</c:v>
                </c:pt>
                <c:pt idx="5">
                  <c:v>-0.16818248750530529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6A-4242-B5B9-7C8EB42DE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112"/>
        <c:axId val="1554942776"/>
      </c:barChart>
      <c:catAx>
        <c:axId val="15549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2776"/>
        <c:crosses val="autoZero"/>
        <c:auto val="1"/>
        <c:lblAlgn val="ctr"/>
        <c:lblOffset val="100"/>
        <c:noMultiLvlLbl val="0"/>
      </c:catAx>
      <c:valAx>
        <c:axId val="1554942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522043297219427"/>
          <c:w val="0.59562533184580424"/>
          <c:h val="0.233847907169498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'2021'!$AG$12102:$AL$12102</c:f>
              <c:numCache>
                <c:formatCode>0.00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1-46BA-9ECB-974C2699111B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'2021'!$AG$12130:$AL$12130</c:f>
              <c:numCache>
                <c:formatCode>0.00</c:formatCode>
                <c:ptCount val="6"/>
                <c:pt idx="0">
                  <c:v>4.3678160919540234</c:v>
                </c:pt>
                <c:pt idx="1">
                  <c:v>4.2413793103448274</c:v>
                </c:pt>
                <c:pt idx="2">
                  <c:v>4.3908045977011492</c:v>
                </c:pt>
                <c:pt idx="3">
                  <c:v>4.3908045977011492</c:v>
                </c:pt>
                <c:pt idx="4">
                  <c:v>4.2720306513409962</c:v>
                </c:pt>
                <c:pt idx="5">
                  <c:v>4.2873563218390807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1-46BA-9ECB-974C26991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2584"/>
        <c:axId val="1554943168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'2021'!$AG$12101:$AL$12101</c:f>
              <c:numCache>
                <c:formatCode>0.00</c:formatCode>
                <c:ptCount val="6"/>
                <c:pt idx="0">
                  <c:v>4.0999999999999996</c:v>
                </c:pt>
                <c:pt idx="1">
                  <c:v>4.0999999999999996</c:v>
                </c:pt>
                <c:pt idx="2">
                  <c:v>4.2249999999999996</c:v>
                </c:pt>
                <c:pt idx="3">
                  <c:v>4.1500000000000004</c:v>
                </c:pt>
                <c:pt idx="4">
                  <c:v>3.95</c:v>
                </c:pt>
                <c:pt idx="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81-46BA-9ECB-974C2699111B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'2021'!$AG$12099:$AL$12100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'2021'!$AG$12129:$AL$12129</c:f>
              <c:numCache>
                <c:formatCode>0.00</c:formatCode>
                <c:ptCount val="6"/>
                <c:pt idx="0">
                  <c:v>4.6500000000000004</c:v>
                </c:pt>
                <c:pt idx="1">
                  <c:v>4.5875000000000004</c:v>
                </c:pt>
                <c:pt idx="2">
                  <c:v>4.6749999999999998</c:v>
                </c:pt>
                <c:pt idx="3">
                  <c:v>4.7125000000000004</c:v>
                </c:pt>
                <c:pt idx="4">
                  <c:v>4.5999999999999996</c:v>
                </c:pt>
                <c:pt idx="5">
                  <c:v>4.7625000000000002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81-46BA-9ECB-974C26991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2584"/>
        <c:axId val="1554943168"/>
      </c:lineChart>
      <c:catAx>
        <c:axId val="155493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3168"/>
        <c:crosses val="autoZero"/>
        <c:auto val="1"/>
        <c:lblAlgn val="ctr"/>
        <c:lblOffset val="100"/>
        <c:noMultiLvlLbl val="0"/>
      </c:catAx>
      <c:valAx>
        <c:axId val="155494316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4775176129299628"/>
          <c:w val="0.60107716879370421"/>
          <c:h val="0.5041527703773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'2021'!$AG$12148:$AL$12148</c:f>
              <c:numCache>
                <c:formatCode>0.00</c:formatCode>
                <c:ptCount val="6"/>
                <c:pt idx="0">
                  <c:v>0.55000000000000071</c:v>
                </c:pt>
                <c:pt idx="1">
                  <c:v>0.48750000000000071</c:v>
                </c:pt>
                <c:pt idx="2">
                  <c:v>0.45000000000000018</c:v>
                </c:pt>
                <c:pt idx="3">
                  <c:v>0.5625</c:v>
                </c:pt>
                <c:pt idx="4">
                  <c:v>0.64999999999999947</c:v>
                </c:pt>
                <c:pt idx="5">
                  <c:v>0.76250000000000018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86-4F46-A989-253EBBEA7ABB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'2021'!$AG$12127:$AL$12128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'2021'!$AG$12149:$AL$12149</c:f>
              <c:numCache>
                <c:formatCode>0.00</c:formatCode>
                <c:ptCount val="6"/>
                <c:pt idx="0">
                  <c:v>-0.63218390804597657</c:v>
                </c:pt>
                <c:pt idx="1">
                  <c:v>0.2413793103448274</c:v>
                </c:pt>
                <c:pt idx="2">
                  <c:v>1.3908045977011492</c:v>
                </c:pt>
                <c:pt idx="3">
                  <c:v>0.39080459770114917</c:v>
                </c:pt>
                <c:pt idx="4">
                  <c:v>0.27203065134099624</c:v>
                </c:pt>
                <c:pt idx="5">
                  <c:v>1.2873563218390807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86-4F46-A989-253EBBEA7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936"/>
        <c:axId val="1554933760"/>
      </c:barChart>
      <c:catAx>
        <c:axId val="155493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/>
            </a:pPr>
            <a:endParaRPr lang="ru-RU"/>
          </a:p>
        </c:txPr>
        <c:crossAx val="1554933760"/>
        <c:crosses val="autoZero"/>
        <c:auto val="1"/>
        <c:lblAlgn val="ctr"/>
        <c:lblOffset val="100"/>
        <c:noMultiLvlLbl val="0"/>
      </c:catAx>
      <c:valAx>
        <c:axId val="155493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665219980182E-2"/>
          <c:y val="0.12679632151244252"/>
          <c:w val="0.58877248759138523"/>
          <c:h val="0.4210217143909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'2021'!$AM$12072:$AP$12072</c:f>
              <c:numCache>
                <c:formatCode>0.00</c:formatCode>
                <c:ptCount val="4"/>
                <c:pt idx="0">
                  <c:v>4.2750000000000004</c:v>
                </c:pt>
                <c:pt idx="1">
                  <c:v>4.333333333333333</c:v>
                </c:pt>
                <c:pt idx="2">
                  <c:v>4.5333333333333332</c:v>
                </c:pt>
                <c:pt idx="3">
                  <c:v>4.4833333333333334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F2-4DB2-B301-9B6E03CA863A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'2021'!$AM$12073:$AP$12073</c:f>
              <c:numCache>
                <c:formatCode>0.00</c:formatCode>
                <c:ptCount val="4"/>
                <c:pt idx="0">
                  <c:v>4.114503816793893</c:v>
                </c:pt>
                <c:pt idx="1">
                  <c:v>4.229007633587786</c:v>
                </c:pt>
                <c:pt idx="2">
                  <c:v>4.4045801526717554</c:v>
                </c:pt>
                <c:pt idx="3">
                  <c:v>4.3664122137404577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F2-4DB2-B301-9B6E03CA8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1800"/>
        <c:axId val="1554938464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'2021'!$AM$12086:$AP$12086</c:f>
              <c:numCache>
                <c:formatCode>0.00</c:formatCode>
                <c:ptCount val="4"/>
                <c:pt idx="0">
                  <c:v>4.317169069462647</c:v>
                </c:pt>
                <c:pt idx="1">
                  <c:v>4.381651376146789</c:v>
                </c:pt>
                <c:pt idx="2">
                  <c:v>4.537876802096986</c:v>
                </c:pt>
                <c:pt idx="3">
                  <c:v>4.4532110091743116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F2-4DB2-B301-9B6E03CA863A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'2021'!$AM$12087:$AP$12087</c:f>
              <c:numCache>
                <c:formatCode>0.00</c:formatCode>
                <c:ptCount val="4"/>
                <c:pt idx="0">
                  <c:v>4.3398324068696592</c:v>
                </c:pt>
                <c:pt idx="1">
                  <c:v>4.4269476478884924</c:v>
                </c:pt>
                <c:pt idx="2">
                  <c:v>4.5343068115821783</c:v>
                </c:pt>
                <c:pt idx="3">
                  <c:v>4.4549074919107277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F2-4DB2-B301-9B6E03CA8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1800"/>
        <c:axId val="1554938464"/>
      </c:lineChart>
      <c:catAx>
        <c:axId val="15549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464"/>
        <c:crosses val="autoZero"/>
        <c:auto val="1"/>
        <c:lblAlgn val="ctr"/>
        <c:lblOffset val="100"/>
        <c:noMultiLvlLbl val="0"/>
      </c:catAx>
      <c:valAx>
        <c:axId val="15549384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4148609713259527"/>
          <c:w val="0.57237731647180468"/>
          <c:h val="0.43981870687216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'2021'!$AM$12088:$AP$12088</c:f>
              <c:numCache>
                <c:formatCode>0.00</c:formatCode>
                <c:ptCount val="4"/>
                <c:pt idx="0">
                  <c:v>-4.2169069462646647E-2</c:v>
                </c:pt>
                <c:pt idx="1">
                  <c:v>-4.8318042813455975E-2</c:v>
                </c:pt>
                <c:pt idx="2">
                  <c:v>-4.5434687636527471E-3</c:v>
                </c:pt>
                <c:pt idx="3">
                  <c:v>3.0122324159021829E-2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C6-4C19-AEE6-8BD8AE07E241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'2021'!$AM$12070:$AP$12071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'2021'!$AM$12089:$AP$12089</c:f>
              <c:numCache>
                <c:formatCode>0.00</c:formatCode>
                <c:ptCount val="4"/>
                <c:pt idx="0">
                  <c:v>-0.22532859007576622</c:v>
                </c:pt>
                <c:pt idx="1">
                  <c:v>-0.1979400143007064</c:v>
                </c:pt>
                <c:pt idx="2">
                  <c:v>-0.1297266589104229</c:v>
                </c:pt>
                <c:pt idx="3">
                  <c:v>-8.849527817026992E-2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C6-4C19-AEE6-8BD8AE07E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152"/>
        <c:axId val="1554933368"/>
      </c:barChart>
      <c:catAx>
        <c:axId val="155493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3368"/>
        <c:crosses val="autoZero"/>
        <c:auto val="1"/>
        <c:lblAlgn val="ctr"/>
        <c:lblOffset val="100"/>
        <c:noMultiLvlLbl val="0"/>
      </c:catAx>
      <c:valAx>
        <c:axId val="1554933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8056732466181282"/>
          <c:h val="0.43146448799163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'2021'!$AM$12101:$AP$12101</c:f>
              <c:numCache>
                <c:formatCode>0.00</c:formatCode>
                <c:ptCount val="4"/>
                <c:pt idx="0">
                  <c:v>3.8250000000000002</c:v>
                </c:pt>
                <c:pt idx="1">
                  <c:v>3.8250000000000002</c:v>
                </c:pt>
                <c:pt idx="2">
                  <c:v>4.125</c:v>
                </c:pt>
                <c:pt idx="3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F-4EED-8EA4-8505162EB947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'2021'!$AM$12102:$AP$12102</c:f>
              <c:numCache>
                <c:formatCode>0.00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2F-4EED-8EA4-8505162EB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8856"/>
        <c:axId val="1554932192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'2021'!$AM$12114:$AP$12114</c:f>
              <c:numCache>
                <c:formatCode>0.00</c:formatCode>
                <c:ptCount val="4"/>
                <c:pt idx="0">
                  <c:v>4.3479899497487438</c:v>
                </c:pt>
                <c:pt idx="1">
                  <c:v>4.425251256281407</c:v>
                </c:pt>
                <c:pt idx="2">
                  <c:v>4.549623115577889</c:v>
                </c:pt>
                <c:pt idx="3">
                  <c:v>4.4139447236180906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2F-4EED-8EA4-8505162EB947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'2021'!$AM$12115:$AP$12115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4.5283820955238809</c:v>
                </c:pt>
                <c:pt idx="2">
                  <c:v>4.5553888472118027</c:v>
                </c:pt>
                <c:pt idx="3">
                  <c:v>4.4646161540385094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2F-4EED-8EA4-8505162EB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8856"/>
        <c:axId val="1554932192"/>
      </c:lineChart>
      <c:catAx>
        <c:axId val="15549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192"/>
        <c:crosses val="autoZero"/>
        <c:auto val="1"/>
        <c:lblAlgn val="ctr"/>
        <c:lblOffset val="100"/>
        <c:noMultiLvlLbl val="0"/>
      </c:catAx>
      <c:valAx>
        <c:axId val="15549321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939754241246161"/>
          <c:w val="0.57510731645135249"/>
          <c:h val="0.4293759332714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'2021'!$AM$12116:$AP$12116</c:f>
              <c:numCache>
                <c:formatCode>0.00</c:formatCode>
                <c:ptCount val="4"/>
                <c:pt idx="0">
                  <c:v>-0.52298994974874358</c:v>
                </c:pt>
                <c:pt idx="1">
                  <c:v>-0.60025125628140685</c:v>
                </c:pt>
                <c:pt idx="2">
                  <c:v>-0.42462311557788901</c:v>
                </c:pt>
                <c:pt idx="3">
                  <c:v>-0.51394472361809074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8C-4E25-8488-4109FADB9233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'2021'!$AM$12117:$AP$12117</c:f>
              <c:numCache>
                <c:formatCode>0.00</c:formatCode>
                <c:ptCount val="4"/>
                <c:pt idx="0">
                  <c:v>0.61940485121280364</c:v>
                </c:pt>
                <c:pt idx="1">
                  <c:v>-0.52838209552388093</c:v>
                </c:pt>
                <c:pt idx="2">
                  <c:v>0.44461115278819729</c:v>
                </c:pt>
                <c:pt idx="3">
                  <c:v>-1.4646161540385094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8C-4E25-8488-4109FADB9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7680"/>
        <c:axId val="1554941992"/>
      </c:barChart>
      <c:catAx>
        <c:axId val="155493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1992"/>
        <c:crosses val="autoZero"/>
        <c:auto val="1"/>
        <c:lblAlgn val="ctr"/>
        <c:lblOffset val="100"/>
        <c:noMultiLvlLbl val="0"/>
      </c:catAx>
      <c:valAx>
        <c:axId val="1554941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7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07409587884456E-2"/>
          <c:y val="0.1228333072214059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'2021'!$AM$12129:$AP$12129</c:f>
              <c:numCache>
                <c:formatCode>0.00</c:formatCode>
                <c:ptCount val="4"/>
                <c:pt idx="0">
                  <c:v>4.5</c:v>
                </c:pt>
                <c:pt idx="1">
                  <c:v>4.5875000000000004</c:v>
                </c:pt>
                <c:pt idx="2">
                  <c:v>4.7374999999999998</c:v>
                </c:pt>
                <c:pt idx="3">
                  <c:v>4.7750000000000004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1F-443E-AF65-CCCD1F5112F5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'2021'!$AM$12130:$AP$12130</c:f>
              <c:numCache>
                <c:formatCode>0.00</c:formatCode>
                <c:ptCount val="4"/>
                <c:pt idx="0">
                  <c:v>4.1111111111111107</c:v>
                </c:pt>
                <c:pt idx="1">
                  <c:v>4.2298850574712645</c:v>
                </c:pt>
                <c:pt idx="2">
                  <c:v>4.4022988505747129</c:v>
                </c:pt>
                <c:pt idx="3">
                  <c:v>4.3716475095785441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1F-443E-AF65-CCCD1F511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3952"/>
        <c:axId val="1554942384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'2021'!$AM$12142:$AP$12142</c:f>
              <c:numCache>
                <c:formatCode>0.00</c:formatCode>
                <c:ptCount val="4"/>
                <c:pt idx="0">
                  <c:v>4.2950967161493478</c:v>
                </c:pt>
                <c:pt idx="1">
                  <c:v>4.3504273504273501</c:v>
                </c:pt>
                <c:pt idx="2">
                  <c:v>4.5294646873594244</c:v>
                </c:pt>
                <c:pt idx="3">
                  <c:v>4.4813315339631128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1F-443E-AF65-CCCD1F5112F5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'2021'!$AM$12143:$AP$12143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1F-443E-AF65-CCCD1F511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3952"/>
        <c:axId val="1554942384"/>
      </c:lineChart>
      <c:catAx>
        <c:axId val="155494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2384"/>
        <c:crosses val="autoZero"/>
        <c:auto val="1"/>
        <c:lblAlgn val="ctr"/>
        <c:lblOffset val="100"/>
        <c:noMultiLvlLbl val="0"/>
      </c:catAx>
      <c:valAx>
        <c:axId val="15549423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39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45439330319129E-2"/>
          <c:y val="2.5296242358419936E-2"/>
          <c:w val="0.67651845464045757"/>
          <c:h val="0.3584385259052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С'!$G$65</c:f>
              <c:strCache>
                <c:ptCount val="1"/>
                <c:pt idx="0">
                  <c:v>760810 Ростовский колледж отраслевых технологий Специальность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С'!$G$66:$G$81</c:f>
              <c:numCache>
                <c:formatCode>0.00</c:formatCode>
                <c:ptCount val="16"/>
                <c:pt idx="0">
                  <c:v>-0.51204759138885791</c:v>
                </c:pt>
                <c:pt idx="1">
                  <c:v>0.35441826274134336</c:v>
                </c:pt>
                <c:pt idx="2">
                  <c:v>3.8192396872438472E-3</c:v>
                </c:pt>
                <c:pt idx="3">
                  <c:v>-0.62363552267253164</c:v>
                </c:pt>
                <c:pt idx="4">
                  <c:v>-6.2043339461685609E-2</c:v>
                </c:pt>
                <c:pt idx="5">
                  <c:v>-0.23001082674726658</c:v>
                </c:pt>
                <c:pt idx="6">
                  <c:v>-0.15697223930000659</c:v>
                </c:pt>
                <c:pt idx="7">
                  <c:v>-0.26748140458926428</c:v>
                </c:pt>
                <c:pt idx="8">
                  <c:v>-0.73589906591768339</c:v>
                </c:pt>
                <c:pt idx="9">
                  <c:v>-7.4019490878253769E-2</c:v>
                </c:pt>
                <c:pt idx="10">
                  <c:v>-8.5552722270217929E-2</c:v>
                </c:pt>
                <c:pt idx="11">
                  <c:v>0.16656538537263899</c:v>
                </c:pt>
                <c:pt idx="12">
                  <c:v>-0.51930441563989849</c:v>
                </c:pt>
                <c:pt idx="13">
                  <c:v>-0.53021836950775503</c:v>
                </c:pt>
                <c:pt idx="14">
                  <c:v>-0.33635697885749505</c:v>
                </c:pt>
                <c:pt idx="15">
                  <c:v>-0.51788490026786016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2-4B72-9109-7860EB757EC6}"/>
            </c:ext>
          </c:extLst>
        </c:ser>
        <c:ser>
          <c:idx val="1"/>
          <c:order val="1"/>
          <c:tx>
            <c:strRef>
              <c:f>'Эксперимент% С'!$H$65</c:f>
              <c:strCache>
                <c:ptCount val="1"/>
                <c:pt idx="0">
                  <c:v>ЯО (С)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С'!$H$66:$H$81</c:f>
              <c:numCache>
                <c:formatCode>0.00</c:formatCode>
                <c:ptCount val="16"/>
                <c:pt idx="0">
                  <c:v>-2.4965731882404814E-2</c:v>
                </c:pt>
                <c:pt idx="1">
                  <c:v>0.4170733391794908</c:v>
                </c:pt>
                <c:pt idx="2">
                  <c:v>0.54482359137411662</c:v>
                </c:pt>
                <c:pt idx="3">
                  <c:v>-0.23589825742604059</c:v>
                </c:pt>
                <c:pt idx="4">
                  <c:v>0.58523346061602066</c:v>
                </c:pt>
                <c:pt idx="5">
                  <c:v>0.41487879700561375</c:v>
                </c:pt>
                <c:pt idx="6">
                  <c:v>0.22492585083620847</c:v>
                </c:pt>
                <c:pt idx="7">
                  <c:v>0.30765957487899231</c:v>
                </c:pt>
                <c:pt idx="8">
                  <c:v>-0.34957368572398212</c:v>
                </c:pt>
                <c:pt idx="9">
                  <c:v>0.54695160167573587</c:v>
                </c:pt>
                <c:pt idx="10">
                  <c:v>0.66373916118081266</c:v>
                </c:pt>
                <c:pt idx="11">
                  <c:v>0.36644227960911624</c:v>
                </c:pt>
                <c:pt idx="12">
                  <c:v>-1.4451924845934357E-2</c:v>
                </c:pt>
                <c:pt idx="13">
                  <c:v>-1.1279174889406988E-2</c:v>
                </c:pt>
                <c:pt idx="14">
                  <c:v>-4.3040470545577636E-2</c:v>
                </c:pt>
                <c:pt idx="15">
                  <c:v>-0.10896722920223161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D2-4B72-9109-7860EB757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7591584"/>
        <c:axId val="1547589232"/>
      </c:barChart>
      <c:catAx>
        <c:axId val="154759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89232"/>
        <c:crosses val="autoZero"/>
        <c:auto val="1"/>
        <c:lblAlgn val="ctr"/>
        <c:lblOffset val="100"/>
        <c:noMultiLvlLbl val="0"/>
      </c:catAx>
      <c:valAx>
        <c:axId val="1547589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81078989998293"/>
          <c:y val="0.73859370243296385"/>
          <c:w val="0.2613042765764822"/>
          <c:h val="0.24886711261405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3730898769232794"/>
          <c:w val="0.57101231510680328"/>
          <c:h val="0.4231102691110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'2021'!$AM$12142:$AP$12142</c:f>
              <c:numCache>
                <c:formatCode>0.00</c:formatCode>
                <c:ptCount val="4"/>
                <c:pt idx="0">
                  <c:v>4.2950967161493478</c:v>
                </c:pt>
                <c:pt idx="1">
                  <c:v>4.3504273504273501</c:v>
                </c:pt>
                <c:pt idx="2">
                  <c:v>4.5294646873594244</c:v>
                </c:pt>
                <c:pt idx="3">
                  <c:v>4.4813315339631128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2-48A3-A09C-ABAA2837E626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'2021'!$AM$12143:$AP$12143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D2-48A3-A09C-ABAA2837E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9640"/>
        <c:axId val="1554935328"/>
      </c:barChart>
      <c:catAx>
        <c:axId val="155493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5328"/>
        <c:crosses val="autoZero"/>
        <c:auto val="1"/>
        <c:lblAlgn val="ctr"/>
        <c:lblOffset val="100"/>
        <c:noMultiLvlLbl val="0"/>
      </c:catAx>
      <c:valAx>
        <c:axId val="155493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9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6446019905406561"/>
          <c:w val="0.57237731647180468"/>
          <c:h val="0.454438589913102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'2021'!$AM$12102:$AP$12102</c:f>
              <c:numCache>
                <c:formatCode>0.00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32-475E-90AF-A4ACEBF4BED1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'2021'!$AM$12130:$AP$12130</c:f>
              <c:numCache>
                <c:formatCode>0.00</c:formatCode>
                <c:ptCount val="4"/>
                <c:pt idx="0">
                  <c:v>4.1111111111111107</c:v>
                </c:pt>
                <c:pt idx="1">
                  <c:v>4.2298850574712645</c:v>
                </c:pt>
                <c:pt idx="2">
                  <c:v>4.4022988505747129</c:v>
                </c:pt>
                <c:pt idx="3">
                  <c:v>4.3716475095785441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32-475E-90AF-A4ACEBF4B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5720"/>
        <c:axId val="1554940424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'2021'!$AM$12101:$AP$12101</c:f>
              <c:numCache>
                <c:formatCode>0.00</c:formatCode>
                <c:ptCount val="4"/>
                <c:pt idx="0">
                  <c:v>3.8250000000000002</c:v>
                </c:pt>
                <c:pt idx="1">
                  <c:v>3.8250000000000002</c:v>
                </c:pt>
                <c:pt idx="2">
                  <c:v>4.125</c:v>
                </c:pt>
                <c:pt idx="3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32-475E-90AF-A4ACEBF4BED1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'2021'!$AM$12099:$AP$12100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'2021'!$AM$12129:$AP$12129</c:f>
              <c:numCache>
                <c:formatCode>0.00</c:formatCode>
                <c:ptCount val="4"/>
                <c:pt idx="0">
                  <c:v>4.5</c:v>
                </c:pt>
                <c:pt idx="1">
                  <c:v>4.5875000000000004</c:v>
                </c:pt>
                <c:pt idx="2">
                  <c:v>4.7374999999999998</c:v>
                </c:pt>
                <c:pt idx="3">
                  <c:v>4.7750000000000004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32-475E-90AF-A4ACEBF4B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5720"/>
        <c:axId val="1554940424"/>
      </c:lineChart>
      <c:catAx>
        <c:axId val="155493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0424"/>
        <c:crosses val="autoZero"/>
        <c:auto val="1"/>
        <c:lblAlgn val="ctr"/>
        <c:lblOffset val="100"/>
        <c:noMultiLvlLbl val="0"/>
      </c:catAx>
      <c:valAx>
        <c:axId val="155494042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5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41486097132595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'2021'!$AM$12148:$AP$12148</c:f>
              <c:numCache>
                <c:formatCode>0.00</c:formatCode>
                <c:ptCount val="4"/>
                <c:pt idx="0">
                  <c:v>0.67499999999999982</c:v>
                </c:pt>
                <c:pt idx="1">
                  <c:v>0.76250000000000018</c:v>
                </c:pt>
                <c:pt idx="2">
                  <c:v>0.61249999999999982</c:v>
                </c:pt>
                <c:pt idx="3">
                  <c:v>0.87500000000000044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8-483F-B159-25253DD4801E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'2021'!$AM$12127:$AP$12128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'2021'!$AM$12149:$AP$12149</c:f>
              <c:numCache>
                <c:formatCode>0.00</c:formatCode>
                <c:ptCount val="4"/>
                <c:pt idx="0">
                  <c:v>-0.88888888888888928</c:v>
                </c:pt>
                <c:pt idx="1">
                  <c:v>0.22988505747126453</c:v>
                </c:pt>
                <c:pt idx="2">
                  <c:v>-0.59770114942528707</c:v>
                </c:pt>
                <c:pt idx="3">
                  <c:v>1.3716475095785441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38-483F-B159-25253DD48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504"/>
        <c:axId val="1554936896"/>
      </c:barChart>
      <c:catAx>
        <c:axId val="1554936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6896"/>
        <c:crosses val="autoZero"/>
        <c:auto val="1"/>
        <c:lblAlgn val="ctr"/>
        <c:lblOffset val="100"/>
        <c:noMultiLvlLbl val="0"/>
      </c:catAx>
      <c:valAx>
        <c:axId val="1554936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679632151244252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'2021'!$AQ$12072:$AV$12072</c:f>
              <c:numCache>
                <c:formatCode>0.00</c:formatCode>
                <c:ptCount val="6"/>
                <c:pt idx="0">
                  <c:v>4.5083333333333337</c:v>
                </c:pt>
                <c:pt idx="1">
                  <c:v>4.458333333333333</c:v>
                </c:pt>
                <c:pt idx="2">
                  <c:v>4.4416666666666664</c:v>
                </c:pt>
                <c:pt idx="3">
                  <c:v>4.45</c:v>
                </c:pt>
                <c:pt idx="4">
                  <c:v>4.4916666666666663</c:v>
                </c:pt>
                <c:pt idx="5">
                  <c:v>4.5083333333333337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E-42AE-B67D-D8B8907A25CA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'2021'!$AQ$12073:$AV$12073</c:f>
              <c:numCache>
                <c:formatCode>0.00</c:formatCode>
                <c:ptCount val="6"/>
                <c:pt idx="0">
                  <c:v>4.3587786259541987</c:v>
                </c:pt>
                <c:pt idx="1">
                  <c:v>4.4007633587786259</c:v>
                </c:pt>
                <c:pt idx="2">
                  <c:v>4.3740458015267176</c:v>
                </c:pt>
                <c:pt idx="3">
                  <c:v>4.2022900763358777</c:v>
                </c:pt>
                <c:pt idx="4">
                  <c:v>4.2328244274809164</c:v>
                </c:pt>
                <c:pt idx="5">
                  <c:v>4.4007633587786259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BE-42AE-B67D-D8B8907A2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7088"/>
        <c:axId val="1554944736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'2021'!$AQ$12086:$AV$12086</c:f>
              <c:numCache>
                <c:formatCode>0.00</c:formatCode>
                <c:ptCount val="6"/>
                <c:pt idx="0">
                  <c:v>4.3596330275229356</c:v>
                </c:pt>
                <c:pt idx="1">
                  <c:v>4.4959370904325029</c:v>
                </c:pt>
                <c:pt idx="2">
                  <c:v>4.4304062909567499</c:v>
                </c:pt>
                <c:pt idx="3">
                  <c:v>4.4655307994757534</c:v>
                </c:pt>
                <c:pt idx="4">
                  <c:v>4.4498034076015731</c:v>
                </c:pt>
                <c:pt idx="5">
                  <c:v>4.4157273918741806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BE-42AE-B67D-D8B8907A25CA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'2021'!$AQ$12087:$AV$12087</c:f>
              <c:numCache>
                <c:formatCode>0.00</c:formatCode>
                <c:ptCount val="6"/>
                <c:pt idx="0">
                  <c:v>4.4081141624491824</c:v>
                </c:pt>
                <c:pt idx="1">
                  <c:v>4.5216128764622914</c:v>
                </c:pt>
                <c:pt idx="2">
                  <c:v>4.4597195718908154</c:v>
                </c:pt>
                <c:pt idx="3">
                  <c:v>4.459387704305982</c:v>
                </c:pt>
                <c:pt idx="4">
                  <c:v>4.4213058989463203</c:v>
                </c:pt>
                <c:pt idx="5">
                  <c:v>4.4474404712519702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BE-42AE-B67D-D8B8907A2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7088"/>
        <c:axId val="1554944736"/>
      </c:lineChart>
      <c:catAx>
        <c:axId val="155494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4736"/>
        <c:crosses val="autoZero"/>
        <c:auto val="1"/>
        <c:lblAlgn val="ctr"/>
        <c:lblOffset val="100"/>
        <c:noMultiLvlLbl val="0"/>
      </c:catAx>
      <c:valAx>
        <c:axId val="15549447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7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642344049099126"/>
          <c:w val="0.57374231783680607"/>
          <c:h val="0.41266749551042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'2021'!$AQ$12088:$AV$12088</c:f>
              <c:numCache>
                <c:formatCode>0.00</c:formatCode>
                <c:ptCount val="6"/>
                <c:pt idx="0">
                  <c:v>0.14870030581039817</c:v>
                </c:pt>
                <c:pt idx="1">
                  <c:v>-3.7603757099169854E-2</c:v>
                </c:pt>
                <c:pt idx="2">
                  <c:v>1.1260375709916559E-2</c:v>
                </c:pt>
                <c:pt idx="3">
                  <c:v>-1.5530799475753199E-2</c:v>
                </c:pt>
                <c:pt idx="4">
                  <c:v>4.1863259065093139E-2</c:v>
                </c:pt>
                <c:pt idx="5">
                  <c:v>9.2605941459153129E-2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0D-467F-B45C-B87FBC381AC3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'2021'!$AQ$12070:$AV$12071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'2021'!$AQ$12089:$AV$12089</c:f>
              <c:numCache>
                <c:formatCode>0.00</c:formatCode>
                <c:ptCount val="6"/>
                <c:pt idx="0">
                  <c:v>-4.9335536494983678E-2</c:v>
                </c:pt>
                <c:pt idx="1">
                  <c:v>-0.12084951768366547</c:v>
                </c:pt>
                <c:pt idx="2">
                  <c:v>-8.5673770364097734E-2</c:v>
                </c:pt>
                <c:pt idx="3">
                  <c:v>-0.25709762797010427</c:v>
                </c:pt>
                <c:pt idx="4">
                  <c:v>-0.18848147146540395</c:v>
                </c:pt>
                <c:pt idx="5">
                  <c:v>-4.6677112473344273E-2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D-467F-B45C-B87FBC381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5128"/>
        <c:axId val="1554945520"/>
      </c:barChart>
      <c:catAx>
        <c:axId val="155494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5520"/>
        <c:crosses val="autoZero"/>
        <c:auto val="1"/>
        <c:lblAlgn val="ctr"/>
        <c:lblOffset val="100"/>
        <c:noMultiLvlLbl val="0"/>
      </c:catAx>
      <c:valAx>
        <c:axId val="1554945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647232056680875"/>
          <c:h val="0.4064018313500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'2021'!$AQ$12101:$AV$12101</c:f>
              <c:numCache>
                <c:formatCode>0.00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3.9750000000000001</c:v>
                </c:pt>
                <c:pt idx="3">
                  <c:v>3.95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3-41E0-A9E3-97F184AF8F0E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'2021'!$AQ$12102:$AV$12102</c:f>
              <c:numCache>
                <c:formatCode>0.00</c:formatCode>
                <c:ptCount val="6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63-41E0-A9E3-97F184AF8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6696"/>
        <c:axId val="1554945912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'2021'!$AQ$12114:$AV$12114</c:f>
              <c:numCache>
                <c:formatCode>0.00</c:formatCode>
                <c:ptCount val="6"/>
                <c:pt idx="0">
                  <c:v>4.4610552763819094</c:v>
                </c:pt>
                <c:pt idx="1">
                  <c:v>4.5609296482412063</c:v>
                </c:pt>
                <c:pt idx="2">
                  <c:v>4.4704773869346734</c:v>
                </c:pt>
                <c:pt idx="3">
                  <c:v>4.5150753768844218</c:v>
                </c:pt>
                <c:pt idx="4">
                  <c:v>4.4233668341708539</c:v>
                </c:pt>
                <c:pt idx="5">
                  <c:v>4.4773869346733672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63-41E0-A9E3-97F184AF8F0E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'2021'!$AQ$12115:$AV$12115</c:f>
              <c:numCache>
                <c:formatCode>0.00</c:formatCode>
                <c:ptCount val="6"/>
                <c:pt idx="0">
                  <c:v>4.5131282820705172</c:v>
                </c:pt>
                <c:pt idx="1">
                  <c:v>4.611902975743936</c:v>
                </c:pt>
                <c:pt idx="2">
                  <c:v>4.549387346836709</c:v>
                </c:pt>
                <c:pt idx="3">
                  <c:v>4.5453863465866471</c:v>
                </c:pt>
                <c:pt idx="4">
                  <c:v>4.505876469117279</c:v>
                </c:pt>
                <c:pt idx="5">
                  <c:v>4.5323830957739437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63-41E0-A9E3-97F184AF8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6696"/>
        <c:axId val="1554945912"/>
      </c:lineChart>
      <c:catAx>
        <c:axId val="155494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912"/>
        <c:crosses val="autoZero"/>
        <c:auto val="1"/>
        <c:lblAlgn val="ctr"/>
        <c:lblOffset val="100"/>
        <c:noMultiLvlLbl val="0"/>
      </c:catAx>
      <c:valAx>
        <c:axId val="15549459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6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783732193181014"/>
          <c:h val="0.3980476124694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'2021'!$AQ$12116:$AV$12116</c:f>
              <c:numCache>
                <c:formatCode>0.00</c:formatCode>
                <c:ptCount val="6"/>
                <c:pt idx="0">
                  <c:v>-0.46105527638190935</c:v>
                </c:pt>
                <c:pt idx="1">
                  <c:v>-0.56092964824120628</c:v>
                </c:pt>
                <c:pt idx="2">
                  <c:v>-0.49547738693467336</c:v>
                </c:pt>
                <c:pt idx="3">
                  <c:v>-0.56507537688442167</c:v>
                </c:pt>
                <c:pt idx="4">
                  <c:v>-0.42336683417085386</c:v>
                </c:pt>
                <c:pt idx="5">
                  <c:v>-0.47738693467336724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2E-45BB-B2FA-0CBECA22A38F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'2021'!$AQ$12117:$AV$12117</c:f>
              <c:numCache>
                <c:formatCode>0.00</c:formatCode>
                <c:ptCount val="6"/>
                <c:pt idx="0">
                  <c:v>0.48687171792948281</c:v>
                </c:pt>
                <c:pt idx="1">
                  <c:v>-1.611902975743936</c:v>
                </c:pt>
                <c:pt idx="2">
                  <c:v>0.45061265316329102</c:v>
                </c:pt>
                <c:pt idx="3">
                  <c:v>0.45461365341335291</c:v>
                </c:pt>
                <c:pt idx="4">
                  <c:v>-1.505876469117279</c:v>
                </c:pt>
                <c:pt idx="5">
                  <c:v>0.46761690422605628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2E-45BB-B2FA-0CBECA22A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5280"/>
        <c:axId val="1558535672"/>
      </c:barChart>
      <c:catAx>
        <c:axId val="155853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5672"/>
        <c:crosses val="autoZero"/>
        <c:auto val="1"/>
        <c:lblAlgn val="ctr"/>
        <c:lblOffset val="100"/>
        <c:noMultiLvlLbl val="0"/>
      </c:catAx>
      <c:valAx>
        <c:axId val="1558535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5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08713939688118E-2"/>
          <c:y val="0.11655655999985502"/>
          <c:w val="0.57237355111635146"/>
          <c:h val="0.4271802594487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'2021'!$AQ$12129:$AV$12129</c:f>
              <c:numCache>
                <c:formatCode>0.00</c:formatCode>
                <c:ptCount val="6"/>
                <c:pt idx="0">
                  <c:v>4.7625000000000002</c:v>
                </c:pt>
                <c:pt idx="1">
                  <c:v>4.6875</c:v>
                </c:pt>
                <c:pt idx="2">
                  <c:v>4.6749999999999998</c:v>
                </c:pt>
                <c:pt idx="3">
                  <c:v>4.7</c:v>
                </c:pt>
                <c:pt idx="4">
                  <c:v>4.7374999999999998</c:v>
                </c:pt>
                <c:pt idx="5">
                  <c:v>4.7625000000000002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D7-4BE5-97CA-34E730A907FD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'2021'!$AQ$12130:$AV$12130</c:f>
              <c:numCache>
                <c:formatCode>0.00</c:formatCode>
                <c:ptCount val="6"/>
                <c:pt idx="0">
                  <c:v>4.3563218390804597</c:v>
                </c:pt>
                <c:pt idx="1">
                  <c:v>4.4061302681992336</c:v>
                </c:pt>
                <c:pt idx="2">
                  <c:v>4.3716475095785441</c:v>
                </c:pt>
                <c:pt idx="3">
                  <c:v>4.1992337164750957</c:v>
                </c:pt>
                <c:pt idx="4">
                  <c:v>4.2375478927203067</c:v>
                </c:pt>
                <c:pt idx="5">
                  <c:v>4.3984674329501914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D7-4BE5-97CA-34E730A90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616"/>
        <c:axId val="155853959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'2021'!$AQ$12142:$AV$12142</c:f>
              <c:numCache>
                <c:formatCode>0.00</c:formatCode>
                <c:ptCount val="6"/>
                <c:pt idx="0">
                  <c:v>4.2869995501574447</c:v>
                </c:pt>
                <c:pt idx="1">
                  <c:v>4.4493927125506074</c:v>
                </c:pt>
                <c:pt idx="2">
                  <c:v>4.4017094017094021</c:v>
                </c:pt>
                <c:pt idx="3">
                  <c:v>4.4300494826810617</c:v>
                </c:pt>
                <c:pt idx="4">
                  <c:v>4.4687359424201532</c:v>
                </c:pt>
                <c:pt idx="5">
                  <c:v>4.3715699505173191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D7-4BE5-97CA-34E730A907FD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'2021'!$AQ$12143:$AV$12143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D7-4BE5-97CA-34E730A90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616"/>
        <c:axId val="1558539592"/>
      </c:lineChart>
      <c:catAx>
        <c:axId val="155852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9592"/>
        <c:crosses val="autoZero"/>
        <c:auto val="1"/>
        <c:lblAlgn val="ctr"/>
        <c:lblOffset val="100"/>
        <c:noMultiLvlLbl val="0"/>
      </c:catAx>
      <c:valAx>
        <c:axId val="15585395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61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038921121701892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'2021'!$AQ$12142:$AV$12142</c:f>
              <c:numCache>
                <c:formatCode>0.00</c:formatCode>
                <c:ptCount val="6"/>
                <c:pt idx="0">
                  <c:v>4.2869995501574447</c:v>
                </c:pt>
                <c:pt idx="1">
                  <c:v>4.4493927125506074</c:v>
                </c:pt>
                <c:pt idx="2">
                  <c:v>4.4017094017094021</c:v>
                </c:pt>
                <c:pt idx="3">
                  <c:v>4.4300494826810617</c:v>
                </c:pt>
                <c:pt idx="4">
                  <c:v>4.4687359424201532</c:v>
                </c:pt>
                <c:pt idx="5">
                  <c:v>4.3715699505173191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2-45FC-985C-44533B5CFBD3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'2021'!$AQ$12143:$AV$12143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2-45FC-985C-44533B5CF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0576"/>
        <c:axId val="1558532928"/>
      </c:barChart>
      <c:catAx>
        <c:axId val="15585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928"/>
        <c:crosses val="autoZero"/>
        <c:auto val="1"/>
        <c:lblAlgn val="ctr"/>
        <c:lblOffset val="100"/>
        <c:noMultiLvlLbl val="0"/>
      </c:catAx>
      <c:valAx>
        <c:axId val="155853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0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4419072615923009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'2021'!$AQ$12102:$AV$12102</c:f>
              <c:numCache>
                <c:formatCode>0.00</c:formatCode>
                <c:ptCount val="6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0-44C7-AD97-D9A7E0D8D420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'2021'!$AQ$12130:$AV$12130</c:f>
              <c:numCache>
                <c:formatCode>0.00</c:formatCode>
                <c:ptCount val="6"/>
                <c:pt idx="0">
                  <c:v>4.3563218390804597</c:v>
                </c:pt>
                <c:pt idx="1">
                  <c:v>4.4061302681992336</c:v>
                </c:pt>
                <c:pt idx="2">
                  <c:v>4.3716475095785441</c:v>
                </c:pt>
                <c:pt idx="3">
                  <c:v>4.1992337164750957</c:v>
                </c:pt>
                <c:pt idx="4">
                  <c:v>4.2375478927203067</c:v>
                </c:pt>
                <c:pt idx="5">
                  <c:v>4.3984674329501914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0-44C7-AD97-D9A7E0D8D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1752"/>
        <c:axId val="1558533712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'2021'!$AQ$12101:$AV$12101</c:f>
              <c:numCache>
                <c:formatCode>0.00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3.9750000000000001</c:v>
                </c:pt>
                <c:pt idx="3">
                  <c:v>3.95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A0-44C7-AD97-D9A7E0D8D420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'2021'!$AQ$12099:$AV$12100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'2021'!$AQ$12129:$AV$12129</c:f>
              <c:numCache>
                <c:formatCode>0.00</c:formatCode>
                <c:ptCount val="6"/>
                <c:pt idx="0">
                  <c:v>4.7625000000000002</c:v>
                </c:pt>
                <c:pt idx="1">
                  <c:v>4.6875</c:v>
                </c:pt>
                <c:pt idx="2">
                  <c:v>4.6749999999999998</c:v>
                </c:pt>
                <c:pt idx="3">
                  <c:v>4.7</c:v>
                </c:pt>
                <c:pt idx="4">
                  <c:v>4.7374999999999998</c:v>
                </c:pt>
                <c:pt idx="5">
                  <c:v>4.7625000000000002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A0-44C7-AD97-D9A7E0D8D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1752"/>
        <c:axId val="1558533712"/>
      </c:lineChart>
      <c:catAx>
        <c:axId val="155853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712"/>
        <c:crosses val="autoZero"/>
        <c:auto val="1"/>
        <c:lblAlgn val="ctr"/>
        <c:lblOffset val="100"/>
        <c:noMultiLvlLbl val="0"/>
      </c:catAx>
      <c:valAx>
        <c:axId val="15585337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1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42795945830381"/>
          <c:w val="0.6079278551719496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'2021'!$G$12072:$J$12072</c:f>
              <c:numCache>
                <c:formatCode>0.00</c:formatCode>
                <c:ptCount val="4"/>
                <c:pt idx="0">
                  <c:v>4.333333333333333</c:v>
                </c:pt>
                <c:pt idx="1">
                  <c:v>4.4083333333333332</c:v>
                </c:pt>
                <c:pt idx="2">
                  <c:v>4.4666666666666668</c:v>
                </c:pt>
                <c:pt idx="3">
                  <c:v>4.375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8-4E30-8086-985EE2B681C1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'2021'!$G$12073:$J$12073</c:f>
              <c:numCache>
                <c:formatCode>0.00</c:formatCode>
                <c:ptCount val="4"/>
                <c:pt idx="0">
                  <c:v>4.2671755725190836</c:v>
                </c:pt>
                <c:pt idx="1">
                  <c:v>4.3473282442748094</c:v>
                </c:pt>
                <c:pt idx="2">
                  <c:v>4.2977099236641223</c:v>
                </c:pt>
                <c:pt idx="3">
                  <c:v>4.2595419847328246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88-4E30-8086-985EE2B68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7464"/>
        <c:axId val="154758884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'2021'!$G$12086:$J$12086</c:f>
              <c:numCache>
                <c:formatCode>0.00</c:formatCode>
                <c:ptCount val="4"/>
                <c:pt idx="0">
                  <c:v>4.3895150720838796</c:v>
                </c:pt>
                <c:pt idx="1">
                  <c:v>4.4663171690694625</c:v>
                </c:pt>
                <c:pt idx="2">
                  <c:v>4.5085190039318483</c:v>
                </c:pt>
                <c:pt idx="3">
                  <c:v>4.4159895150720843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88-4E30-8086-985EE2B681C1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'2021'!$G$12087:$J$12087</c:f>
              <c:numCache>
                <c:formatCode>0.00</c:formatCode>
                <c:ptCount val="4"/>
                <c:pt idx="0">
                  <c:v>4.4252053430681162</c:v>
                </c:pt>
                <c:pt idx="1">
                  <c:v>4.4741558118310794</c:v>
                </c:pt>
                <c:pt idx="2">
                  <c:v>4.4664398904836968</c:v>
                </c:pt>
                <c:pt idx="3">
                  <c:v>4.4403882850742553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88-4E30-8086-985EE2B68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7464"/>
        <c:axId val="1547588840"/>
      </c:lineChart>
      <c:catAx>
        <c:axId val="1547597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88840"/>
        <c:crosses val="autoZero"/>
        <c:auto val="1"/>
        <c:lblAlgn val="ctr"/>
        <c:lblOffset val="100"/>
        <c:noMultiLvlLbl val="0"/>
      </c:catAx>
      <c:valAx>
        <c:axId val="15475888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7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57647232056680875"/>
          <c:h val="0.4690584729540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'2021'!$AQ$12148:$AV$12148</c:f>
              <c:numCache>
                <c:formatCode>0.00</c:formatCode>
                <c:ptCount val="6"/>
                <c:pt idx="0">
                  <c:v>0.76250000000000018</c:v>
                </c:pt>
                <c:pt idx="1">
                  <c:v>0.6875</c:v>
                </c:pt>
                <c:pt idx="2">
                  <c:v>0.69999999999999973</c:v>
                </c:pt>
                <c:pt idx="3">
                  <c:v>0.75</c:v>
                </c:pt>
                <c:pt idx="4">
                  <c:v>0.73749999999999982</c:v>
                </c:pt>
                <c:pt idx="5">
                  <c:v>0.76250000000000018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B-4AC9-8601-97659DBE853D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'2021'!$AQ$12127:$AV$12128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'2021'!$AQ$12149:$AV$12149</c:f>
              <c:numCache>
                <c:formatCode>0.00</c:formatCode>
                <c:ptCount val="6"/>
                <c:pt idx="0">
                  <c:v>-0.64367816091954033</c:v>
                </c:pt>
                <c:pt idx="1">
                  <c:v>1.4061302681992336</c:v>
                </c:pt>
                <c:pt idx="2">
                  <c:v>-0.62835249042145591</c:v>
                </c:pt>
                <c:pt idx="3">
                  <c:v>-0.80076628352490431</c:v>
                </c:pt>
                <c:pt idx="4">
                  <c:v>1.2375478927203067</c:v>
                </c:pt>
                <c:pt idx="5">
                  <c:v>-0.60153256704980862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EB-4AC9-8601-97659DBE8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3320"/>
        <c:axId val="1558532144"/>
      </c:barChart>
      <c:catAx>
        <c:axId val="155853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144"/>
        <c:crosses val="autoZero"/>
        <c:auto val="1"/>
        <c:lblAlgn val="ctr"/>
        <c:lblOffset val="100"/>
        <c:noMultiLvlLbl val="0"/>
      </c:catAx>
      <c:valAx>
        <c:axId val="1558532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561254167553379"/>
          <c:h val="0.2401310033614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'2021'!$AW$12072:$BC$12072</c:f>
              <c:numCache>
                <c:formatCode>0.00</c:formatCode>
                <c:ptCount val="7"/>
                <c:pt idx="0">
                  <c:v>4.5750000000000002</c:v>
                </c:pt>
                <c:pt idx="1">
                  <c:v>4.4416666666666664</c:v>
                </c:pt>
                <c:pt idx="2">
                  <c:v>4.3250000000000002</c:v>
                </c:pt>
                <c:pt idx="3">
                  <c:v>4.4083333333333332</c:v>
                </c:pt>
                <c:pt idx="4">
                  <c:v>4.4000000000000004</c:v>
                </c:pt>
                <c:pt idx="5">
                  <c:v>4.4833333333333334</c:v>
                </c:pt>
                <c:pt idx="6">
                  <c:v>4.5250000000000004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94-4319-8E7B-7A3F95D9484F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'2021'!$AW$12073:$BC$12073</c:f>
              <c:numCache>
                <c:formatCode>0.00</c:formatCode>
                <c:ptCount val="7"/>
                <c:pt idx="0">
                  <c:v>4.614503816793893</c:v>
                </c:pt>
                <c:pt idx="1">
                  <c:v>4.3740458015267176</c:v>
                </c:pt>
                <c:pt idx="2">
                  <c:v>4.5610687022900764</c:v>
                </c:pt>
                <c:pt idx="3">
                  <c:v>4.3778625954198471</c:v>
                </c:pt>
                <c:pt idx="4">
                  <c:v>4.2862595419847329</c:v>
                </c:pt>
                <c:pt idx="5">
                  <c:v>4.278625954198473</c:v>
                </c:pt>
                <c:pt idx="6">
                  <c:v>4.3969465648854964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94-4319-8E7B-7A3F95D94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064"/>
        <c:axId val="1558538416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'2021'!$AW$12086:$BC$12086</c:f>
              <c:numCache>
                <c:formatCode>0.00</c:formatCode>
                <c:ptCount val="7"/>
                <c:pt idx="0">
                  <c:v>4.5795543905635645</c:v>
                </c:pt>
                <c:pt idx="1">
                  <c:v>4.5024901703800788</c:v>
                </c:pt>
                <c:pt idx="2">
                  <c:v>4.5418086500655308</c:v>
                </c:pt>
                <c:pt idx="3">
                  <c:v>4.3923984272608125</c:v>
                </c:pt>
                <c:pt idx="4">
                  <c:v>4.5224115334207076</c:v>
                </c:pt>
                <c:pt idx="5">
                  <c:v>4.4956749672346001</c:v>
                </c:pt>
                <c:pt idx="6">
                  <c:v>4.5022280471821761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94-4319-8E7B-7A3F95D9484F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'2021'!$AW$12087:$BC$12087</c:f>
              <c:numCache>
                <c:formatCode>0.00</c:formatCode>
                <c:ptCount val="7"/>
                <c:pt idx="0">
                  <c:v>4.6108529704613339</c:v>
                </c:pt>
                <c:pt idx="1">
                  <c:v>4.5290798971210489</c:v>
                </c:pt>
                <c:pt idx="2">
                  <c:v>4.5561271052849914</c:v>
                </c:pt>
                <c:pt idx="3">
                  <c:v>4.408528996930225</c:v>
                </c:pt>
                <c:pt idx="4">
                  <c:v>4.468679996681324</c:v>
                </c:pt>
                <c:pt idx="5">
                  <c:v>4.493155231062806</c:v>
                </c:pt>
                <c:pt idx="6">
                  <c:v>4.520534306811582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94-4319-8E7B-7A3F95D94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6064"/>
        <c:axId val="1558538416"/>
      </c:lineChart>
      <c:catAx>
        <c:axId val="15585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8416"/>
        <c:crosses val="autoZero"/>
        <c:auto val="1"/>
        <c:lblAlgn val="ctr"/>
        <c:lblOffset val="100"/>
        <c:noMultiLvlLbl val="0"/>
      </c:catAx>
      <c:valAx>
        <c:axId val="15585384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7.5193858072816521E-3"/>
              <c:y val="0.2047527019881149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0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7374231783680607"/>
          <c:h val="0.1785151856017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'2021'!$AW$12088:$BC$12088</c:f>
              <c:numCache>
                <c:formatCode>0.00</c:formatCode>
                <c:ptCount val="7"/>
                <c:pt idx="0">
                  <c:v>-4.5543905635643256E-3</c:v>
                </c:pt>
                <c:pt idx="1">
                  <c:v>-6.0823503713412386E-2</c:v>
                </c:pt>
                <c:pt idx="2">
                  <c:v>-0.21680865006553063</c:v>
                </c:pt>
                <c:pt idx="3">
                  <c:v>1.5934906072520683E-2</c:v>
                </c:pt>
                <c:pt idx="4">
                  <c:v>-0.12241153342070721</c:v>
                </c:pt>
                <c:pt idx="5">
                  <c:v>-1.2341633901266746E-2</c:v>
                </c:pt>
                <c:pt idx="6">
                  <c:v>2.2771952817824292E-2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1-49AC-A501-96E2EC481E64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'2021'!$AW$12070:$BC$12071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'2021'!$AW$12089:$BC$12089</c:f>
              <c:numCache>
                <c:formatCode>0.00</c:formatCode>
                <c:ptCount val="7"/>
                <c:pt idx="0">
                  <c:v>3.6508463325590768E-3</c:v>
                </c:pt>
                <c:pt idx="1">
                  <c:v>-0.15503409559433123</c:v>
                </c:pt>
                <c:pt idx="2">
                  <c:v>4.9415970050850078E-3</c:v>
                </c:pt>
                <c:pt idx="3">
                  <c:v>-3.0666401510377916E-2</c:v>
                </c:pt>
                <c:pt idx="4">
                  <c:v>-0.18242045469659107</c:v>
                </c:pt>
                <c:pt idx="5">
                  <c:v>-0.21452927686433299</c:v>
                </c:pt>
                <c:pt idx="6">
                  <c:v>-0.12358774192608557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81-49AC-A501-96E2EC481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456"/>
        <c:axId val="1558539984"/>
      </c:barChart>
      <c:catAx>
        <c:axId val="155853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9984"/>
        <c:crosses val="autoZero"/>
        <c:auto val="1"/>
        <c:lblAlgn val="ctr"/>
        <c:lblOffset val="100"/>
        <c:noMultiLvlLbl val="0"/>
      </c:catAx>
      <c:valAx>
        <c:axId val="155853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31318782520606"/>
          <c:w val="0.57510731645135249"/>
          <c:h val="0.2275559305086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'2021'!$AW$12101:$BC$12101</c:f>
              <c:numCache>
                <c:formatCode>0.00</c:formatCode>
                <c:ptCount val="7"/>
                <c:pt idx="0">
                  <c:v>4.25</c:v>
                </c:pt>
                <c:pt idx="1">
                  <c:v>4.25</c:v>
                </c:pt>
                <c:pt idx="2">
                  <c:v>3.9249999999999998</c:v>
                </c:pt>
                <c:pt idx="3">
                  <c:v>3.875</c:v>
                </c:pt>
                <c:pt idx="4">
                  <c:v>3.95</c:v>
                </c:pt>
                <c:pt idx="5">
                  <c:v>4.0250000000000004</c:v>
                </c:pt>
                <c:pt idx="6">
                  <c:v>4.2249999999999996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0-432E-9F9E-EF2C8BF80DE0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'2021'!$AW$12102:$BC$12102</c:f>
              <c:numCache>
                <c:formatCode>0.00</c:formatCode>
                <c:ptCount val="7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70-432E-9F9E-EF2C8BF80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224"/>
        <c:axId val="155852900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'2021'!$AW$12114:$BC$12114</c:f>
              <c:numCache>
                <c:formatCode>0.00</c:formatCode>
                <c:ptCount val="7"/>
                <c:pt idx="0">
                  <c:v>4.5879396984924625</c:v>
                </c:pt>
                <c:pt idx="1">
                  <c:v>4.5219849246231156</c:v>
                </c:pt>
                <c:pt idx="2">
                  <c:v>4.5326633165829149</c:v>
                </c:pt>
                <c:pt idx="3">
                  <c:v>4.4101758793969852</c:v>
                </c:pt>
                <c:pt idx="4">
                  <c:v>4.5521356783919602</c:v>
                </c:pt>
                <c:pt idx="5">
                  <c:v>4.5113065326633164</c:v>
                </c:pt>
                <c:pt idx="6">
                  <c:v>4.5144472361809047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70-432E-9F9E-EF2C8BF80DE0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'2021'!$AW$12115:$BC$12115</c:f>
              <c:numCache>
                <c:formatCode>0.00</c:formatCode>
                <c:ptCount val="7"/>
                <c:pt idx="0">
                  <c:v>4.6424106026506626</c:v>
                </c:pt>
                <c:pt idx="1">
                  <c:v>4.5446361590397597</c:v>
                </c:pt>
                <c:pt idx="2">
                  <c:v>4.5778944736184046</c:v>
                </c:pt>
                <c:pt idx="3">
                  <c:v>4.4706176544136031</c:v>
                </c:pt>
                <c:pt idx="4">
                  <c:v>4.538634658664666</c:v>
                </c:pt>
                <c:pt idx="5">
                  <c:v>4.5206301575393848</c:v>
                </c:pt>
                <c:pt idx="6">
                  <c:v>4.5461365341335336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70-432E-9F9E-EF2C8BF80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224"/>
        <c:axId val="1558529008"/>
      </c:lineChart>
      <c:catAx>
        <c:axId val="15585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29008"/>
        <c:crosses val="autoZero"/>
        <c:auto val="1"/>
        <c:lblAlgn val="ctr"/>
        <c:lblOffset val="100"/>
        <c:noMultiLvlLbl val="0"/>
      </c:catAx>
      <c:valAx>
        <c:axId val="1558529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2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9971453199799651"/>
          <c:h val="0.1419029858109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'2021'!$AW$12116:$BC$12116</c:f>
              <c:numCache>
                <c:formatCode>0.00</c:formatCode>
                <c:ptCount val="7"/>
                <c:pt idx="0">
                  <c:v>-0.33793969849246253</c:v>
                </c:pt>
                <c:pt idx="1">
                  <c:v>-0.27198492462311563</c:v>
                </c:pt>
                <c:pt idx="2">
                  <c:v>-0.60766331658291506</c:v>
                </c:pt>
                <c:pt idx="3">
                  <c:v>-0.53517587939698519</c:v>
                </c:pt>
                <c:pt idx="4">
                  <c:v>-0.60213567839196003</c:v>
                </c:pt>
                <c:pt idx="5">
                  <c:v>-0.48630653266331603</c:v>
                </c:pt>
                <c:pt idx="6">
                  <c:v>-0.28944723618090507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29-416A-A86E-D1E8C51F3F8D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'2021'!$AW$12117:$BC$12117</c:f>
              <c:numCache>
                <c:formatCode>0.00</c:formatCode>
                <c:ptCount val="7"/>
                <c:pt idx="0">
                  <c:v>0.35758939734933737</c:v>
                </c:pt>
                <c:pt idx="1">
                  <c:v>-1.5446361590397597</c:v>
                </c:pt>
                <c:pt idx="2">
                  <c:v>0.42210552638159538</c:v>
                </c:pt>
                <c:pt idx="3">
                  <c:v>-3.4706176544136031</c:v>
                </c:pt>
                <c:pt idx="4">
                  <c:v>-1.538634658664666</c:v>
                </c:pt>
                <c:pt idx="5">
                  <c:v>-0.5206301575393848</c:v>
                </c:pt>
                <c:pt idx="6">
                  <c:v>-0.54613653413353358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29-416A-A86E-D1E8C51F3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8024"/>
        <c:axId val="1558537240"/>
      </c:barChart>
      <c:catAx>
        <c:axId val="155853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7240"/>
        <c:crosses val="autoZero"/>
        <c:auto val="1"/>
        <c:lblAlgn val="ctr"/>
        <c:lblOffset val="100"/>
        <c:noMultiLvlLbl val="0"/>
      </c:catAx>
      <c:valAx>
        <c:axId val="1558537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8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374043517498541"/>
          <c:h val="0.210486846590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'2021'!$AW$12129:$BC$12129</c:f>
              <c:numCache>
                <c:formatCode>0.00</c:formatCode>
                <c:ptCount val="7"/>
                <c:pt idx="0">
                  <c:v>4.7374999999999998</c:v>
                </c:pt>
                <c:pt idx="1">
                  <c:v>4.5374999999999996</c:v>
                </c:pt>
                <c:pt idx="2">
                  <c:v>4.5250000000000004</c:v>
                </c:pt>
                <c:pt idx="3">
                  <c:v>4.6749999999999998</c:v>
                </c:pt>
                <c:pt idx="4">
                  <c:v>4.625</c:v>
                </c:pt>
                <c:pt idx="5">
                  <c:v>4.7125000000000004</c:v>
                </c:pt>
                <c:pt idx="6">
                  <c:v>4.6749999999999998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A-45AA-A7B8-D21DB2E499FB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'2021'!$AW$12130:$BC$12130</c:f>
              <c:numCache>
                <c:formatCode>0.00</c:formatCode>
                <c:ptCount val="7"/>
                <c:pt idx="0">
                  <c:v>4.6130268199233715</c:v>
                </c:pt>
                <c:pt idx="1">
                  <c:v>4.3793103448275863</c:v>
                </c:pt>
                <c:pt idx="2">
                  <c:v>4.5593869731800769</c:v>
                </c:pt>
                <c:pt idx="3">
                  <c:v>4.3908045977011492</c:v>
                </c:pt>
                <c:pt idx="4">
                  <c:v>4.2911877394636013</c:v>
                </c:pt>
                <c:pt idx="5">
                  <c:v>4.2796934865900385</c:v>
                </c:pt>
                <c:pt idx="6">
                  <c:v>4.3984674329501914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7A-45AA-A7B8-D21DB2E49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2536"/>
        <c:axId val="1558537632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'2021'!$AW$12142:$BC$12142</c:f>
              <c:numCache>
                <c:formatCode>0.00</c:formatCode>
                <c:ptCount val="7"/>
                <c:pt idx="0">
                  <c:v>4.573549257759784</c:v>
                </c:pt>
                <c:pt idx="1">
                  <c:v>4.4885290148448043</c:v>
                </c:pt>
                <c:pt idx="2">
                  <c:v>4.5483580746738639</c:v>
                </c:pt>
                <c:pt idx="3">
                  <c:v>4.3796671165092214</c:v>
                </c:pt>
                <c:pt idx="4">
                  <c:v>4.5011246063877639</c:v>
                </c:pt>
                <c:pt idx="5">
                  <c:v>4.4844804318488531</c:v>
                </c:pt>
                <c:pt idx="6">
                  <c:v>4.493477282950967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7A-45AA-A7B8-D21DB2E499FB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'2021'!$AW$12143:$BC$12143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7A-45AA-A7B8-D21DB2E49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0968"/>
        <c:axId val="1558534104"/>
      </c:lineChart>
      <c:catAx>
        <c:axId val="155853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8537632"/>
        <c:crosses val="autoZero"/>
        <c:auto val="1"/>
        <c:lblAlgn val="ctr"/>
        <c:lblOffset val="100"/>
        <c:noMultiLvlLbl val="0"/>
      </c:catAx>
      <c:valAx>
        <c:axId val="15585376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2536"/>
        <c:crosses val="autoZero"/>
        <c:crossBetween val="between"/>
      </c:valAx>
      <c:valAx>
        <c:axId val="155853410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30968"/>
        <c:crosses val="max"/>
        <c:crossBetween val="between"/>
      </c:valAx>
      <c:catAx>
        <c:axId val="1558530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34104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06005499312586"/>
          <c:w val="0.56964731374180189"/>
          <c:h val="0.23586640485728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'2021'!$AW$12142:$BC$12142</c:f>
              <c:numCache>
                <c:formatCode>0.00</c:formatCode>
                <c:ptCount val="7"/>
                <c:pt idx="0">
                  <c:v>4.573549257759784</c:v>
                </c:pt>
                <c:pt idx="1">
                  <c:v>4.4885290148448043</c:v>
                </c:pt>
                <c:pt idx="2">
                  <c:v>4.5483580746738639</c:v>
                </c:pt>
                <c:pt idx="3">
                  <c:v>4.3796671165092214</c:v>
                </c:pt>
                <c:pt idx="4">
                  <c:v>4.5011246063877639</c:v>
                </c:pt>
                <c:pt idx="5">
                  <c:v>4.4844804318488531</c:v>
                </c:pt>
                <c:pt idx="6">
                  <c:v>4.493477282950967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4-428F-BF6A-7351AED41326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'2021'!$AW$12143:$BC$12143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4-428F-BF6A-7351AED41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2136"/>
        <c:axId val="1558552528"/>
      </c:barChart>
      <c:catAx>
        <c:axId val="1558552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52528"/>
        <c:crosses val="autoZero"/>
        <c:auto val="1"/>
        <c:lblAlgn val="ctr"/>
        <c:lblOffset val="100"/>
        <c:noMultiLvlLbl val="0"/>
      </c:catAx>
      <c:valAx>
        <c:axId val="155855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6691731101179921"/>
          <c:h val="0.206626638775416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'2021'!$AW$12102:$BC$12102</c:f>
              <c:numCache>
                <c:formatCode>0.00</c:formatCode>
                <c:ptCount val="7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A-4B3E-8AE0-125D915C2855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'2021'!$AW$12130:$BC$12130</c:f>
              <c:numCache>
                <c:formatCode>0.00</c:formatCode>
                <c:ptCount val="7"/>
                <c:pt idx="0">
                  <c:v>4.6130268199233715</c:v>
                </c:pt>
                <c:pt idx="1">
                  <c:v>4.3793103448275863</c:v>
                </c:pt>
                <c:pt idx="2">
                  <c:v>4.5593869731800769</c:v>
                </c:pt>
                <c:pt idx="3">
                  <c:v>4.3908045977011492</c:v>
                </c:pt>
                <c:pt idx="4">
                  <c:v>4.2911877394636013</c:v>
                </c:pt>
                <c:pt idx="5">
                  <c:v>4.2796934865900385</c:v>
                </c:pt>
                <c:pt idx="6">
                  <c:v>4.3984674329501914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8A-4B3E-8AE0-125D915C2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0768"/>
        <c:axId val="1558543512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'2021'!$AW$12101:$BC$12101</c:f>
              <c:numCache>
                <c:formatCode>0.00</c:formatCode>
                <c:ptCount val="7"/>
                <c:pt idx="0">
                  <c:v>4.25</c:v>
                </c:pt>
                <c:pt idx="1">
                  <c:v>4.25</c:v>
                </c:pt>
                <c:pt idx="2">
                  <c:v>3.9249999999999998</c:v>
                </c:pt>
                <c:pt idx="3">
                  <c:v>3.875</c:v>
                </c:pt>
                <c:pt idx="4">
                  <c:v>3.95</c:v>
                </c:pt>
                <c:pt idx="5">
                  <c:v>4.0250000000000004</c:v>
                </c:pt>
                <c:pt idx="6">
                  <c:v>4.2249999999999996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8A-4B3E-8AE0-125D915C2855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'2021'!$AW$12099:$BC$12100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'2021'!$AW$12129:$BC$12129</c:f>
              <c:numCache>
                <c:formatCode>0.00</c:formatCode>
                <c:ptCount val="7"/>
                <c:pt idx="0">
                  <c:v>4.7374999999999998</c:v>
                </c:pt>
                <c:pt idx="1">
                  <c:v>4.5374999999999996</c:v>
                </c:pt>
                <c:pt idx="2">
                  <c:v>4.5250000000000004</c:v>
                </c:pt>
                <c:pt idx="3">
                  <c:v>4.6749999999999998</c:v>
                </c:pt>
                <c:pt idx="4">
                  <c:v>4.625</c:v>
                </c:pt>
                <c:pt idx="5">
                  <c:v>4.7125000000000004</c:v>
                </c:pt>
                <c:pt idx="6">
                  <c:v>4.6749999999999998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8A-4B3E-8AE0-125D915C2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000"/>
        <c:axId val="1558543120"/>
      </c:lineChart>
      <c:catAx>
        <c:axId val="15585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3512"/>
        <c:crosses val="autoZero"/>
        <c:auto val="1"/>
        <c:lblAlgn val="ctr"/>
        <c:lblOffset val="100"/>
        <c:noMultiLvlLbl val="0"/>
      </c:catAx>
      <c:valAx>
        <c:axId val="1558543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0768"/>
        <c:crosses val="autoZero"/>
        <c:crossBetween val="between"/>
      </c:valAx>
      <c:valAx>
        <c:axId val="155854312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9000"/>
        <c:crosses val="max"/>
        <c:crossBetween val="between"/>
      </c:valAx>
      <c:catAx>
        <c:axId val="1558549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312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31318782520606"/>
          <c:w val="0.57510731645135249"/>
          <c:h val="0.1473780432618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'2021'!$AW$12148:$BC$12148</c:f>
              <c:numCache>
                <c:formatCode>0.00</c:formatCode>
                <c:ptCount val="7"/>
                <c:pt idx="0">
                  <c:v>0.48749999999999982</c:v>
                </c:pt>
                <c:pt idx="1">
                  <c:v>0.28749999999999964</c:v>
                </c:pt>
                <c:pt idx="2">
                  <c:v>0.60000000000000053</c:v>
                </c:pt>
                <c:pt idx="3">
                  <c:v>0.79999999999999982</c:v>
                </c:pt>
                <c:pt idx="4">
                  <c:v>0.67499999999999982</c:v>
                </c:pt>
                <c:pt idx="5">
                  <c:v>0.6875</c:v>
                </c:pt>
                <c:pt idx="6">
                  <c:v>0.45000000000000018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6F-49E5-B561-ADFCB845AD0B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'2021'!$AW$12127:$BC$12128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'2021'!$AW$12149:$BC$12149</c:f>
              <c:numCache>
                <c:formatCode>0.00</c:formatCode>
                <c:ptCount val="7"/>
                <c:pt idx="0">
                  <c:v>-0.38697318007662851</c:v>
                </c:pt>
                <c:pt idx="1">
                  <c:v>1.3793103448275863</c:v>
                </c:pt>
                <c:pt idx="2">
                  <c:v>-0.44061302681992309</c:v>
                </c:pt>
                <c:pt idx="3">
                  <c:v>3.3908045977011492</c:v>
                </c:pt>
                <c:pt idx="4">
                  <c:v>1.2911877394636013</c:v>
                </c:pt>
                <c:pt idx="5">
                  <c:v>0.27969348659003845</c:v>
                </c:pt>
                <c:pt idx="6">
                  <c:v>0.39846743295019138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6F-49E5-B561-ADFCB845A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688"/>
        <c:axId val="1558547824"/>
      </c:barChart>
      <c:catAx>
        <c:axId val="155854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7824"/>
        <c:crosses val="autoZero"/>
        <c:auto val="1"/>
        <c:lblAlgn val="ctr"/>
        <c:lblOffset val="100"/>
        <c:noMultiLvlLbl val="0"/>
      </c:catAx>
      <c:valAx>
        <c:axId val="1558547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1844210263190785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'2021'!$BD$12072:$BF$12072</c:f>
              <c:numCache>
                <c:formatCode>0.00</c:formatCode>
                <c:ptCount val="3"/>
                <c:pt idx="0">
                  <c:v>4.3583333333333334</c:v>
                </c:pt>
                <c:pt idx="1">
                  <c:v>4.3583333333333334</c:v>
                </c:pt>
                <c:pt idx="2">
                  <c:v>4.3166666666666664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2-4750-AC20-C0336873B82A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'2021'!$BD$12073:$BF$12073</c:f>
              <c:numCache>
                <c:formatCode>0.00</c:formatCode>
                <c:ptCount val="3"/>
                <c:pt idx="0">
                  <c:v>4.2633587786259541</c:v>
                </c:pt>
                <c:pt idx="1">
                  <c:v>4.2900763358778624</c:v>
                </c:pt>
                <c:pt idx="2">
                  <c:v>4.1908396946564883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2-4750-AC20-C0336873B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9784"/>
        <c:axId val="155855292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'2021'!$BD$12086:$BF$12086</c:f>
              <c:numCache>
                <c:formatCode>0.00</c:formatCode>
                <c:ptCount val="3"/>
                <c:pt idx="0">
                  <c:v>4.3263433813892531</c:v>
                </c:pt>
                <c:pt idx="1">
                  <c:v>4.2904325032765396</c:v>
                </c:pt>
                <c:pt idx="2">
                  <c:v>4.2311926605504588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12-4750-AC20-C0336873B82A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'2021'!$BD$12087:$BF$12087</c:f>
              <c:numCache>
                <c:formatCode>0.00</c:formatCode>
                <c:ptCount val="3"/>
                <c:pt idx="0">
                  <c:v>4.3499543682070856</c:v>
                </c:pt>
                <c:pt idx="1">
                  <c:v>4.3721894963909405</c:v>
                </c:pt>
                <c:pt idx="2">
                  <c:v>4.2980170911806193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12-4750-AC20-C0336873B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784"/>
        <c:axId val="1558552920"/>
      </c:lineChart>
      <c:catAx>
        <c:axId val="155854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920"/>
        <c:crosses val="autoZero"/>
        <c:auto val="1"/>
        <c:lblAlgn val="ctr"/>
        <c:lblOffset val="100"/>
        <c:noMultiLvlLbl val="0"/>
      </c:catAx>
      <c:valAx>
        <c:axId val="1558552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9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070234330689467"/>
          <c:w val="0.57510731645135249"/>
          <c:h val="0.49617804112689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'2021'!$G$12088:$J$12088</c:f>
              <c:numCache>
                <c:formatCode>0.00</c:formatCode>
                <c:ptCount val="4"/>
                <c:pt idx="0">
                  <c:v>-5.618173875054655E-2</c:v>
                </c:pt>
                <c:pt idx="1">
                  <c:v>-5.7983835736129308E-2</c:v>
                </c:pt>
                <c:pt idx="2">
                  <c:v>-4.1852337265181561E-2</c:v>
                </c:pt>
                <c:pt idx="3">
                  <c:v>-4.0989515072084259E-2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4-4CD5-BB58-7D7AFA038603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'2021'!$G$12070:$J$12071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'2021'!$G$12089:$J$12089</c:f>
              <c:numCache>
                <c:formatCode>0.00</c:formatCode>
                <c:ptCount val="4"/>
                <c:pt idx="0">
                  <c:v>-0.15802977054903256</c:v>
                </c:pt>
                <c:pt idx="1">
                  <c:v>-0.12682756755627</c:v>
                </c:pt>
                <c:pt idx="2">
                  <c:v>-0.16872996681957453</c:v>
                </c:pt>
                <c:pt idx="3">
                  <c:v>-0.18084630034143068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D4-4CD5-BB58-7D7AFA038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328"/>
        <c:axId val="1547598248"/>
      </c:barChart>
      <c:catAx>
        <c:axId val="154759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598248"/>
        <c:crosses val="autoZero"/>
        <c:auto val="1"/>
        <c:lblAlgn val="ctr"/>
        <c:lblOffset val="100"/>
        <c:noMultiLvlLbl val="0"/>
      </c:catAx>
      <c:valAx>
        <c:axId val="1547598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'2021'!$BD$12088:$BF$12088</c:f>
              <c:numCache>
                <c:formatCode>0.00</c:formatCode>
                <c:ptCount val="3"/>
                <c:pt idx="0">
                  <c:v>3.1989951944080275E-2</c:v>
                </c:pt>
                <c:pt idx="1">
                  <c:v>6.7900830056793815E-2</c:v>
                </c:pt>
                <c:pt idx="2">
                  <c:v>8.547400611620759E-2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8-4D5C-B570-9D6A6683E58C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'2021'!$BD$12070:$BF$12071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'2021'!$BD$12089:$BF$12089</c:f>
              <c:numCache>
                <c:formatCode>0.00</c:formatCode>
                <c:ptCount val="3"/>
                <c:pt idx="0">
                  <c:v>-8.6595589581131449E-2</c:v>
                </c:pt>
                <c:pt idx="1">
                  <c:v>-8.2113160513078043E-2</c:v>
                </c:pt>
                <c:pt idx="2">
                  <c:v>-0.10717739652413094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18-4D5C-B570-9D6A6683E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176"/>
        <c:axId val="1558547040"/>
      </c:barChart>
      <c:catAx>
        <c:axId val="15585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7040"/>
        <c:crosses val="autoZero"/>
        <c:auto val="1"/>
        <c:lblAlgn val="ctr"/>
        <c:lblOffset val="100"/>
        <c:noMultiLvlLbl val="0"/>
      </c:catAx>
      <c:valAx>
        <c:axId val="1558547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'2021'!$BD$12101:$BF$12101</c:f>
              <c:numCache>
                <c:formatCode>0.00</c:formatCode>
                <c:ptCount val="3"/>
                <c:pt idx="0">
                  <c:v>3.9750000000000001</c:v>
                </c:pt>
                <c:pt idx="1">
                  <c:v>3.9249999999999998</c:v>
                </c:pt>
                <c:pt idx="2">
                  <c:v>3.95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9-4F34-B074-7977D771A1AC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'2021'!$BD$12102:$BF$12102</c:f>
              <c:numCache>
                <c:formatCode>0.00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29-4F34-B074-7977D771A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296"/>
        <c:axId val="1558542336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'2021'!$BD$12114:$BF$12114</c:f>
              <c:numCache>
                <c:formatCode>0.00</c:formatCode>
                <c:ptCount val="3"/>
                <c:pt idx="0">
                  <c:v>4.4139447236180906</c:v>
                </c:pt>
                <c:pt idx="1">
                  <c:v>4.3731155778894468</c:v>
                </c:pt>
                <c:pt idx="2">
                  <c:v>4.2989949748743719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29-4F34-B074-7977D771A1AC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'2021'!$BD$12115:$BF$12115</c:f>
              <c:numCache>
                <c:formatCode>0.00</c:formatCode>
                <c:ptCount val="3"/>
                <c:pt idx="0">
                  <c:v>4.4551137784446109</c:v>
                </c:pt>
                <c:pt idx="1">
                  <c:v>4.4758689672418104</c:v>
                </c:pt>
                <c:pt idx="2">
                  <c:v>4.4451112778194553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29-4F34-B074-7977D771A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1552"/>
        <c:axId val="1558545080"/>
      </c:lineChart>
      <c:catAx>
        <c:axId val="1558544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2336"/>
        <c:crosses val="autoZero"/>
        <c:auto val="1"/>
        <c:lblAlgn val="ctr"/>
        <c:lblOffset val="100"/>
        <c:noMultiLvlLbl val="0"/>
      </c:catAx>
      <c:valAx>
        <c:axId val="15585423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296"/>
        <c:crosses val="autoZero"/>
        <c:crossBetween val="between"/>
      </c:valAx>
      <c:valAx>
        <c:axId val="155854508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1552"/>
        <c:crosses val="max"/>
        <c:crossBetween val="between"/>
      </c:valAx>
      <c:catAx>
        <c:axId val="155854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508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'2021'!$BD$12116:$BF$12116</c:f>
              <c:numCache>
                <c:formatCode>0.00</c:formatCode>
                <c:ptCount val="3"/>
                <c:pt idx="0">
                  <c:v>-0.43894472361809056</c:v>
                </c:pt>
                <c:pt idx="1">
                  <c:v>-0.448115577889447</c:v>
                </c:pt>
                <c:pt idx="2">
                  <c:v>-0.3489949748743717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C1-489D-9FC8-CA20B442286C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'2021'!$BD$12117:$BF$12117</c:f>
              <c:numCache>
                <c:formatCode>0.00</c:formatCode>
                <c:ptCount val="3"/>
                <c:pt idx="0">
                  <c:v>-0.45511377844461087</c:v>
                </c:pt>
                <c:pt idx="1">
                  <c:v>-0.47586896724181038</c:v>
                </c:pt>
                <c:pt idx="2">
                  <c:v>-0.44511127781945525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C1-489D-9FC8-CA20B4422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960"/>
        <c:axId val="1558542728"/>
      </c:barChart>
      <c:catAx>
        <c:axId val="155855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2728"/>
        <c:crosses val="autoZero"/>
        <c:auto val="1"/>
        <c:lblAlgn val="ctr"/>
        <c:lblOffset val="100"/>
        <c:noMultiLvlLbl val="0"/>
      </c:catAx>
      <c:valAx>
        <c:axId val="1558542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9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312023035168071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'2021'!$BD$12129:$BF$12129</c:f>
              <c:numCache>
                <c:formatCode>0.00</c:formatCode>
                <c:ptCount val="3"/>
                <c:pt idx="0">
                  <c:v>4.55</c:v>
                </c:pt>
                <c:pt idx="1">
                  <c:v>4.5750000000000002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9-4588-A942-4F58A4FEDA2E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'2021'!$BD$12130:$BF$12130</c:f>
              <c:numCache>
                <c:formatCode>0.00</c:formatCode>
                <c:ptCount val="3"/>
                <c:pt idx="0">
                  <c:v>4.264367816091954</c:v>
                </c:pt>
                <c:pt idx="1">
                  <c:v>4.2911877394636013</c:v>
                </c:pt>
                <c:pt idx="2">
                  <c:v>4.1915708812260535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09-4588-A942-4F58A4FED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5864"/>
        <c:axId val="1558546648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'2021'!$BD$12142:$BF$12142</c:f>
              <c:numCache>
                <c:formatCode>0.00</c:formatCode>
                <c:ptCount val="3"/>
                <c:pt idx="0">
                  <c:v>4.2636077372919479</c:v>
                </c:pt>
                <c:pt idx="1">
                  <c:v>4.2312190733243362</c:v>
                </c:pt>
                <c:pt idx="2">
                  <c:v>4.1826360773729192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09-4588-A942-4F58A4FEDA2E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'2021'!$BD$12143:$BF$12143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09-4588-A942-4F58A4FED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8608"/>
        <c:axId val="1558547432"/>
      </c:lineChart>
      <c:catAx>
        <c:axId val="155854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6648"/>
        <c:crosses val="autoZero"/>
        <c:auto val="1"/>
        <c:lblAlgn val="ctr"/>
        <c:lblOffset val="100"/>
        <c:noMultiLvlLbl val="0"/>
      </c:catAx>
      <c:valAx>
        <c:axId val="1558546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5864"/>
        <c:crosses val="autoZero"/>
        <c:crossBetween val="between"/>
      </c:valAx>
      <c:valAx>
        <c:axId val="155854743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8608"/>
        <c:crosses val="max"/>
        <c:crossBetween val="between"/>
      </c:valAx>
      <c:catAx>
        <c:axId val="155854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7432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64234404909912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'2021'!$BD$12142:$BF$12142</c:f>
              <c:numCache>
                <c:formatCode>0.00</c:formatCode>
                <c:ptCount val="3"/>
                <c:pt idx="0">
                  <c:v>4.2636077372919479</c:v>
                </c:pt>
                <c:pt idx="1">
                  <c:v>4.2312190733243362</c:v>
                </c:pt>
                <c:pt idx="2">
                  <c:v>4.1826360773729192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7-4F21-8231-853F23FEC029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'2021'!$BD$12143:$BF$12143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F7-4F21-8231-853F23FEC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096"/>
        <c:axId val="1558554880"/>
      </c:barChart>
      <c:catAx>
        <c:axId val="155855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4880"/>
        <c:crosses val="autoZero"/>
        <c:auto val="1"/>
        <c:lblAlgn val="ctr"/>
        <c:lblOffset val="100"/>
        <c:noMultiLvlLbl val="0"/>
      </c:catAx>
      <c:valAx>
        <c:axId val="1558554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70725863214466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'2021'!$BD$12102:$BF$12102</c:f>
              <c:numCache>
                <c:formatCode>0.00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66-48F7-83D3-4D68B24D68AD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'2021'!$BD$12130:$BF$12130</c:f>
              <c:numCache>
                <c:formatCode>0.00</c:formatCode>
                <c:ptCount val="3"/>
                <c:pt idx="0">
                  <c:v>4.264367816091954</c:v>
                </c:pt>
                <c:pt idx="1">
                  <c:v>4.2911877394636013</c:v>
                </c:pt>
                <c:pt idx="2">
                  <c:v>4.1915708812260535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66-48F7-83D3-4D68B24D6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9584"/>
        <c:axId val="1558559976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'2021'!$BD$12101:$BF$12101</c:f>
              <c:numCache>
                <c:formatCode>0.00</c:formatCode>
                <c:ptCount val="3"/>
                <c:pt idx="0">
                  <c:v>3.9750000000000001</c:v>
                </c:pt>
                <c:pt idx="1">
                  <c:v>3.9249999999999998</c:v>
                </c:pt>
                <c:pt idx="2">
                  <c:v>3.95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66-48F7-83D3-4D68B24D68AD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'2021'!$BD$12099:$BF$12100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'2021'!$BD$12129:$BF$12129</c:f>
              <c:numCache>
                <c:formatCode>0.00</c:formatCode>
                <c:ptCount val="3"/>
                <c:pt idx="0">
                  <c:v>4.55</c:v>
                </c:pt>
                <c:pt idx="1">
                  <c:v>4.5750000000000002</c:v>
                </c:pt>
                <c:pt idx="2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966-48F7-83D3-4D68B24D6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9584"/>
        <c:axId val="1558559976"/>
      </c:lineChart>
      <c:catAx>
        <c:axId val="15585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976"/>
        <c:crosses val="autoZero"/>
        <c:auto val="1"/>
        <c:lblAlgn val="ctr"/>
        <c:lblOffset val="100"/>
        <c:noMultiLvlLbl val="0"/>
      </c:catAx>
      <c:valAx>
        <c:axId val="15585599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60283089613798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'2021'!$BD$12148:$BF$12148</c:f>
              <c:numCache>
                <c:formatCode>0.00</c:formatCode>
                <c:ptCount val="3"/>
                <c:pt idx="0">
                  <c:v>0.57499999999999973</c:v>
                </c:pt>
                <c:pt idx="1">
                  <c:v>0.65000000000000036</c:v>
                </c:pt>
                <c:pt idx="2">
                  <c:v>0.54999999999999982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5-44F0-B94C-4F456FDD34AD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'2021'!$BD$12127:$BF$12128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'2021'!$BD$12149:$BF$12149</c:f>
              <c:numCache>
                <c:formatCode>0.00</c:formatCode>
                <c:ptCount val="3"/>
                <c:pt idx="0">
                  <c:v>0.26436781609195403</c:v>
                </c:pt>
                <c:pt idx="1">
                  <c:v>0.29118773946360132</c:v>
                </c:pt>
                <c:pt idx="2">
                  <c:v>0.19157088122605348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A5-44F0-B94C-4F456FDD3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624"/>
        <c:axId val="1558558800"/>
      </c:barChart>
      <c:catAx>
        <c:axId val="155855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800"/>
        <c:crosses val="autoZero"/>
        <c:auto val="1"/>
        <c:lblAlgn val="ctr"/>
        <c:lblOffset val="100"/>
        <c:noMultiLvlLbl val="0"/>
      </c:catAx>
      <c:valAx>
        <c:axId val="1558558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2888487623257619"/>
          <c:w val="0.59559749441639209"/>
          <c:h val="0.5170952315171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'2021'!$BG$12072:$BJ$12072</c:f>
              <c:numCache>
                <c:formatCode>0.00</c:formatCode>
                <c:ptCount val="4"/>
                <c:pt idx="0">
                  <c:v>4.3</c:v>
                </c:pt>
                <c:pt idx="1">
                  <c:v>4.2583333333333337</c:v>
                </c:pt>
                <c:pt idx="2">
                  <c:v>4.3583333333333334</c:v>
                </c:pt>
                <c:pt idx="3">
                  <c:v>4.5166666666666666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C-4495-AD0D-4FE88CC1AB2E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'2021'!$BG$12073:$BJ$12073</c:f>
              <c:numCache>
                <c:formatCode>0.00</c:formatCode>
                <c:ptCount val="4"/>
                <c:pt idx="0">
                  <c:v>4.0458015267175576</c:v>
                </c:pt>
                <c:pt idx="1">
                  <c:v>4.1450381679389317</c:v>
                </c:pt>
                <c:pt idx="2">
                  <c:v>4.3244274809160306</c:v>
                </c:pt>
                <c:pt idx="3">
                  <c:v>4.3664122137404577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DC-4495-AD0D-4FE88CC1A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488"/>
        <c:axId val="1558558016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'2021'!$BG$12086:$BJ$12086</c:f>
              <c:numCache>
                <c:formatCode>0.00</c:formatCode>
                <c:ptCount val="4"/>
                <c:pt idx="0">
                  <c:v>4.1834862385321099</c:v>
                </c:pt>
                <c:pt idx="1">
                  <c:v>4.332110091743119</c:v>
                </c:pt>
                <c:pt idx="2">
                  <c:v>4.3929226736566189</c:v>
                </c:pt>
                <c:pt idx="3">
                  <c:v>4.3197903014416772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DC-4495-AD0D-4FE88CC1AB2E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'2021'!$BG$12087:$BJ$12087</c:f>
              <c:numCache>
                <c:formatCode>0.00</c:formatCode>
                <c:ptCount val="4"/>
                <c:pt idx="0">
                  <c:v>4.1805359661495061</c:v>
                </c:pt>
                <c:pt idx="1">
                  <c:v>4.3514477723388367</c:v>
                </c:pt>
                <c:pt idx="2">
                  <c:v>4.4398075168007969</c:v>
                </c:pt>
                <c:pt idx="3">
                  <c:v>4.3476312951132501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DC-4495-AD0D-4FE88CC1A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4488"/>
        <c:axId val="1558558016"/>
      </c:lineChart>
      <c:catAx>
        <c:axId val="155855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8016"/>
        <c:crosses val="autoZero"/>
        <c:auto val="1"/>
        <c:lblAlgn val="ctr"/>
        <c:lblOffset val="100"/>
        <c:noMultiLvlLbl val="0"/>
      </c:catAx>
      <c:valAx>
        <c:axId val="1558558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477765937152593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'2021'!$BG$12088:$BJ$12088</c:f>
              <c:numCache>
                <c:formatCode>0.00</c:formatCode>
                <c:ptCount val="4"/>
                <c:pt idx="0">
                  <c:v>0.11651376146788994</c:v>
                </c:pt>
                <c:pt idx="1">
                  <c:v>-7.3776758409785259E-2</c:v>
                </c:pt>
                <c:pt idx="2">
                  <c:v>-3.4589340323285533E-2</c:v>
                </c:pt>
                <c:pt idx="3">
                  <c:v>0.19687636522498941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7-4FE4-B403-2D8AC22FFB70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'2021'!$BG$12070:$BJ$12071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'2021'!$BG$12089:$BJ$12089</c:f>
              <c:numCache>
                <c:formatCode>0.00</c:formatCode>
                <c:ptCount val="4"/>
                <c:pt idx="0">
                  <c:v>-0.13473443943194852</c:v>
                </c:pt>
                <c:pt idx="1">
                  <c:v>-0.20640960439990508</c:v>
                </c:pt>
                <c:pt idx="2">
                  <c:v>-0.11538003588476631</c:v>
                </c:pt>
                <c:pt idx="3">
                  <c:v>1.8780918627207654E-2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D7-4FE4-B403-2D8AC22FF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3704"/>
        <c:axId val="1558558408"/>
      </c:barChart>
      <c:catAx>
        <c:axId val="155855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408"/>
        <c:crosses val="autoZero"/>
        <c:auto val="1"/>
        <c:lblAlgn val="ctr"/>
        <c:lblOffset val="100"/>
        <c:noMultiLvlLbl val="0"/>
      </c:catAx>
      <c:valAx>
        <c:axId val="1558558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3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'2021'!$BG$12101:$BJ$12101</c:f>
              <c:numCache>
                <c:formatCode>0.00</c:formatCode>
                <c:ptCount val="4"/>
                <c:pt idx="0">
                  <c:v>3.85</c:v>
                </c:pt>
                <c:pt idx="1">
                  <c:v>3.7250000000000001</c:v>
                </c:pt>
                <c:pt idx="2">
                  <c:v>3.875</c:v>
                </c:pt>
                <c:pt idx="3">
                  <c:v>4.05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B-46A0-A6E6-CE726C0E4F33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'2021'!$BG$12102:$BJ$12102</c:f>
              <c:numCache>
                <c:formatCode>0.00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CB-46A0-A6E6-CE726C0E4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6056"/>
        <c:axId val="155855644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'2021'!$BG$12114:$BJ$12114</c:f>
              <c:numCache>
                <c:formatCode>0.00</c:formatCode>
                <c:ptCount val="4"/>
                <c:pt idx="0">
                  <c:v>4.3624371859296485</c:v>
                </c:pt>
                <c:pt idx="1">
                  <c:v>4.4070351758793969</c:v>
                </c:pt>
                <c:pt idx="2">
                  <c:v>4.433417085427136</c:v>
                </c:pt>
                <c:pt idx="3">
                  <c:v>4.4013819095477391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CB-46A0-A6E6-CE726C0E4F33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'2021'!$BG$12115:$BJ$12115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4.4921230307576892</c:v>
                </c:pt>
                <c:pt idx="2">
                  <c:v>4.4876219054763693</c:v>
                </c:pt>
                <c:pt idx="3">
                  <c:v>4.4813703425856461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CB-46A0-A6E6-CE726C0E4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6056"/>
        <c:axId val="1558556448"/>
      </c:lineChart>
      <c:catAx>
        <c:axId val="155855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448"/>
        <c:crosses val="autoZero"/>
        <c:auto val="1"/>
        <c:lblAlgn val="ctr"/>
        <c:lblOffset val="100"/>
        <c:noMultiLvlLbl val="0"/>
      </c:catAx>
      <c:valAx>
        <c:axId val="1558556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0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502419913177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'2021'!$G$12101:$J$12101</c:f>
              <c:numCache>
                <c:formatCode>0.00</c:formatCode>
                <c:ptCount val="4"/>
                <c:pt idx="0">
                  <c:v>3.85</c:v>
                </c:pt>
                <c:pt idx="1">
                  <c:v>4.0250000000000004</c:v>
                </c:pt>
                <c:pt idx="2">
                  <c:v>4.0750000000000002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54-477C-B9AE-EA3FD94A28FE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'2021'!$G$12102:$J$12102</c:f>
              <c:numCache>
                <c:formatCode>0.00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54-477C-B9AE-EA3FD94A2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720"/>
        <c:axId val="1547602168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'2021'!$G$12114:$J$12114</c:f>
              <c:numCache>
                <c:formatCode>0.00</c:formatCode>
                <c:ptCount val="4"/>
                <c:pt idx="0">
                  <c:v>4.441582914572864</c:v>
                </c:pt>
                <c:pt idx="1">
                  <c:v>4.4773869346733672</c:v>
                </c:pt>
                <c:pt idx="2">
                  <c:v>4.5596733668341711</c:v>
                </c:pt>
                <c:pt idx="3">
                  <c:v>4.4786432160804024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54-477C-B9AE-EA3FD94A28FE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'2021'!$G$12099:$J$12100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'2021'!$G$12115:$J$12115</c:f>
              <c:numCache>
                <c:formatCode>0.00</c:formatCode>
                <c:ptCount val="4"/>
                <c:pt idx="0">
                  <c:v>4.504376094023506</c:v>
                </c:pt>
                <c:pt idx="1">
                  <c:v>4.5311327831957993</c:v>
                </c:pt>
                <c:pt idx="2">
                  <c:v>4.5783945986496626</c:v>
                </c:pt>
                <c:pt idx="3">
                  <c:v>4.51712928232058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54-477C-B9AE-EA3FD94A2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4720"/>
        <c:axId val="1547602168"/>
      </c:lineChart>
      <c:catAx>
        <c:axId val="15475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2168"/>
        <c:crosses val="autoZero"/>
        <c:auto val="1"/>
        <c:lblAlgn val="ctr"/>
        <c:lblOffset val="100"/>
        <c:noMultiLvlLbl val="0"/>
      </c:catAx>
      <c:valAx>
        <c:axId val="154760216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'2021'!$BG$12116:$BJ$12116</c:f>
              <c:numCache>
                <c:formatCode>0.00</c:formatCode>
                <c:ptCount val="4"/>
                <c:pt idx="0">
                  <c:v>-0.51243718592964838</c:v>
                </c:pt>
                <c:pt idx="1">
                  <c:v>-0.68203517587939677</c:v>
                </c:pt>
                <c:pt idx="2">
                  <c:v>-0.55841708542713597</c:v>
                </c:pt>
                <c:pt idx="3">
                  <c:v>-0.35138190954773929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B-4E54-9824-B1B669E41B84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'2021'!$BG$12117:$BJ$12117</c:f>
              <c:numCache>
                <c:formatCode>0.00</c:formatCode>
                <c:ptCount val="4"/>
                <c:pt idx="0">
                  <c:v>-0.38059514878719636</c:v>
                </c:pt>
                <c:pt idx="1">
                  <c:v>-0.49212303075768915</c:v>
                </c:pt>
                <c:pt idx="2">
                  <c:v>-2.4876219054763693</c:v>
                </c:pt>
                <c:pt idx="3">
                  <c:v>0.51862965741435385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B-4E54-9824-B1B669E41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232"/>
        <c:axId val="1562202288"/>
      </c:barChart>
      <c:catAx>
        <c:axId val="15585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202288"/>
        <c:crosses val="autoZero"/>
        <c:auto val="1"/>
        <c:lblAlgn val="ctr"/>
        <c:lblOffset val="100"/>
        <c:noMultiLvlLbl val="0"/>
      </c:catAx>
      <c:valAx>
        <c:axId val="1562202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3641470616568E-2"/>
          <c:y val="0.122833307221405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'2021'!$BG$12129:$BJ$12129</c:f>
              <c:numCache>
                <c:formatCode>0.00</c:formatCode>
                <c:ptCount val="4"/>
                <c:pt idx="0">
                  <c:v>4.5250000000000004</c:v>
                </c:pt>
                <c:pt idx="1">
                  <c:v>4.5250000000000004</c:v>
                </c:pt>
                <c:pt idx="2">
                  <c:v>4.5999999999999996</c:v>
                </c:pt>
                <c:pt idx="3">
                  <c:v>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AD-4ACD-BB36-F7D71B2D7F31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'2021'!$BG$12130:$BJ$12130</c:f>
              <c:numCache>
                <c:formatCode>0.00</c:formatCode>
                <c:ptCount val="4"/>
                <c:pt idx="0">
                  <c:v>4.0459770114942533</c:v>
                </c:pt>
                <c:pt idx="1">
                  <c:v>4.1455938697318011</c:v>
                </c:pt>
                <c:pt idx="2">
                  <c:v>4.333333333333333</c:v>
                </c:pt>
                <c:pt idx="3">
                  <c:v>4.3639846743295019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AD-4ACD-BB36-F7D71B2D7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152"/>
        <c:axId val="1562192880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'2021'!$BG$12142:$BJ$12142</c:f>
              <c:numCache>
                <c:formatCode>0.00</c:formatCode>
                <c:ptCount val="4"/>
                <c:pt idx="0">
                  <c:v>4.0553306342780031</c:v>
                </c:pt>
                <c:pt idx="1">
                  <c:v>4.2784525416104362</c:v>
                </c:pt>
                <c:pt idx="2">
                  <c:v>4.3639226270805223</c:v>
                </c:pt>
                <c:pt idx="3">
                  <c:v>4.2613585245164192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AD-4ACD-BB36-F7D71B2D7F31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'2021'!$BG$12143:$BJ$12143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FAD-4ACD-BB36-F7D71B2D7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9152"/>
        <c:axId val="1562192880"/>
      </c:lineChart>
      <c:catAx>
        <c:axId val="156219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880"/>
        <c:crosses val="autoZero"/>
        <c:auto val="1"/>
        <c:lblAlgn val="ctr"/>
        <c:lblOffset val="100"/>
        <c:noMultiLvlLbl val="0"/>
      </c:catAx>
      <c:valAx>
        <c:axId val="15621928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1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6866214091659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'2021'!$BG$12142:$BJ$12142</c:f>
              <c:numCache>
                <c:formatCode>0.00</c:formatCode>
                <c:ptCount val="4"/>
                <c:pt idx="0">
                  <c:v>4.0553306342780031</c:v>
                </c:pt>
                <c:pt idx="1">
                  <c:v>4.2784525416104362</c:v>
                </c:pt>
                <c:pt idx="2">
                  <c:v>4.3639226270805223</c:v>
                </c:pt>
                <c:pt idx="3">
                  <c:v>4.2613585245164192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BA-4CB0-9A58-C5DD09FB30D2}"/>
            </c:ext>
          </c:extLst>
        </c:ser>
        <c:ser>
          <c:idx val="1"/>
          <c:order val="1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'2021'!$BG$12143:$BJ$12143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BA-4CB0-9A58-C5DD09FB3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544"/>
        <c:axId val="1562197584"/>
      </c:barChart>
      <c:catAx>
        <c:axId val="156219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7584"/>
        <c:crosses val="autoZero"/>
        <c:auto val="1"/>
        <c:lblAlgn val="ctr"/>
        <c:lblOffset val="100"/>
        <c:noMultiLvlLbl val="0"/>
      </c:catAx>
      <c:valAx>
        <c:axId val="1562197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5401742545339728"/>
          <c:w val="0.57374231783680607"/>
          <c:h val="0.515006676796979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'2021'!$BG$12102:$BJ$12102</c:f>
              <c:numCache>
                <c:formatCode>0.00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8-482D-A67B-FA5886287202}"/>
            </c:ext>
          </c:extLst>
        </c:ser>
        <c:ser>
          <c:idx val="3"/>
          <c:order val="3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'2021'!$BG$12130:$BJ$12130</c:f>
              <c:numCache>
                <c:formatCode>0.00</c:formatCode>
                <c:ptCount val="4"/>
                <c:pt idx="0">
                  <c:v>4.0459770114942533</c:v>
                </c:pt>
                <c:pt idx="1">
                  <c:v>4.1455938697318011</c:v>
                </c:pt>
                <c:pt idx="2">
                  <c:v>4.333333333333333</c:v>
                </c:pt>
                <c:pt idx="3">
                  <c:v>4.3639846743295019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78-482D-A67B-FA58862872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1704"/>
        <c:axId val="1562194840"/>
      </c:barChart>
      <c:lineChart>
        <c:grouping val="standar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'2021'!$BG$12101:$BJ$12101</c:f>
              <c:numCache>
                <c:formatCode>0.00</c:formatCode>
                <c:ptCount val="4"/>
                <c:pt idx="0">
                  <c:v>3.85</c:v>
                </c:pt>
                <c:pt idx="1">
                  <c:v>3.7250000000000001</c:v>
                </c:pt>
                <c:pt idx="2">
                  <c:v>3.875</c:v>
                </c:pt>
                <c:pt idx="3">
                  <c:v>4.05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78-482D-A67B-FA5886287202}"/>
            </c:ext>
          </c:extLst>
        </c:ser>
        <c:ser>
          <c:idx val="2"/>
          <c:order val="2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'2021'!$BG$12099:$BJ$12100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'2021'!$BG$12129:$BJ$12129</c:f>
              <c:numCache>
                <c:formatCode>0.00</c:formatCode>
                <c:ptCount val="4"/>
                <c:pt idx="0">
                  <c:v>4.5250000000000004</c:v>
                </c:pt>
                <c:pt idx="1">
                  <c:v>4.5250000000000004</c:v>
                </c:pt>
                <c:pt idx="2">
                  <c:v>4.5999999999999996</c:v>
                </c:pt>
                <c:pt idx="3">
                  <c:v>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578-482D-A67B-FA58862872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1704"/>
        <c:axId val="1562194840"/>
      </c:lineChart>
      <c:catAx>
        <c:axId val="156219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840"/>
        <c:crosses val="autoZero"/>
        <c:auto val="1"/>
        <c:lblAlgn val="ctr"/>
        <c:lblOffset val="100"/>
        <c:noMultiLvlLbl val="0"/>
      </c:catAx>
      <c:valAx>
        <c:axId val="15621948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1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21130651051908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'2021'!$F$12148</c:f>
              <c:strCache>
                <c:ptCount val="1"/>
                <c:pt idx="0">
                  <c:v>2020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'2021'!$BG$12148:$BJ$12148</c:f>
              <c:numCache>
                <c:formatCode>0.00</c:formatCode>
                <c:ptCount val="4"/>
                <c:pt idx="0">
                  <c:v>0.67500000000000027</c:v>
                </c:pt>
                <c:pt idx="1">
                  <c:v>0.80000000000000027</c:v>
                </c:pt>
                <c:pt idx="2">
                  <c:v>0.72499999999999964</c:v>
                </c:pt>
                <c:pt idx="3">
                  <c:v>0.70000000000000018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C8-485F-8214-816FB33C9886}"/>
            </c:ext>
          </c:extLst>
        </c:ser>
        <c:ser>
          <c:idx val="1"/>
          <c:order val="1"/>
          <c:tx>
            <c:strRef>
              <c:f>'2021'!$F$12149</c:f>
              <c:strCache>
                <c:ptCount val="1"/>
                <c:pt idx="0">
                  <c:v>2021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'2021'!$BG$12127:$BJ$12128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'2021'!$BG$12149:$BJ$12149</c:f>
              <c:numCache>
                <c:formatCode>0.00</c:formatCode>
                <c:ptCount val="4"/>
                <c:pt idx="0">
                  <c:v>4.5977011494253262E-2</c:v>
                </c:pt>
                <c:pt idx="1">
                  <c:v>0.14559386973180111</c:v>
                </c:pt>
                <c:pt idx="2">
                  <c:v>2.333333333333333</c:v>
                </c:pt>
                <c:pt idx="3">
                  <c:v>-0.63601532567049812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C8-485F-8214-816FB33C9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504"/>
        <c:axId val="1562195232"/>
      </c:barChart>
      <c:catAx>
        <c:axId val="156220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5232"/>
        <c:crosses val="autoZero"/>
        <c:auto val="1"/>
        <c:lblAlgn val="ctr"/>
        <c:lblOffset val="100"/>
        <c:noMultiLvlLbl val="0"/>
      </c:catAx>
      <c:valAx>
        <c:axId val="1562195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9673409988371E-2"/>
          <c:y val="0.12679632151244252"/>
          <c:w val="0.58604248486138255"/>
          <c:h val="0.23801630059400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'2021'!$F$12072</c:f>
              <c:strCache>
                <c:ptCount val="1"/>
                <c:pt idx="0">
                  <c:v>2020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'2021'!$BK$12072:$BO$12072</c:f>
              <c:numCache>
                <c:formatCode>0.00</c:formatCode>
                <c:ptCount val="5"/>
                <c:pt idx="0">
                  <c:v>4.4416666666666664</c:v>
                </c:pt>
                <c:pt idx="1">
                  <c:v>4.3499999999999996</c:v>
                </c:pt>
                <c:pt idx="2">
                  <c:v>4.4249999999999998</c:v>
                </c:pt>
                <c:pt idx="3">
                  <c:v>4.3833333333333337</c:v>
                </c:pt>
                <c:pt idx="4">
                  <c:v>4.4333333333333336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B-4589-B58A-807269352EB4}"/>
            </c:ext>
          </c:extLst>
        </c:ser>
        <c:ser>
          <c:idx val="1"/>
          <c:order val="1"/>
          <c:tx>
            <c:strRef>
              <c:f>'2021'!$F$12073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'2021'!$BK$12073:$BO$12073</c:f>
              <c:numCache>
                <c:formatCode>0.00</c:formatCode>
                <c:ptCount val="5"/>
                <c:pt idx="0">
                  <c:v>4.1984732824427482</c:v>
                </c:pt>
                <c:pt idx="1">
                  <c:v>4.1946564885496187</c:v>
                </c:pt>
                <c:pt idx="2">
                  <c:v>4.16412213740458</c:v>
                </c:pt>
                <c:pt idx="3">
                  <c:v>4.229007633587786</c:v>
                </c:pt>
                <c:pt idx="4">
                  <c:v>4.2480916030534353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B-4589-B58A-807269352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6408"/>
        <c:axId val="1562190920"/>
      </c:barChart>
      <c:lineChart>
        <c:grouping val="standard"/>
        <c:varyColors val="0"/>
        <c:ser>
          <c:idx val="2"/>
          <c:order val="2"/>
          <c:tx>
            <c:strRef>
              <c:f>'2021'!$F$12086</c:f>
              <c:strCache>
                <c:ptCount val="1"/>
                <c:pt idx="0">
                  <c:v>2020 ЯО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'2021'!$BK$12086:$BO$12086</c:f>
              <c:numCache>
                <c:formatCode>0.00</c:formatCode>
                <c:ptCount val="5"/>
                <c:pt idx="0">
                  <c:v>4.5024901703800788</c:v>
                </c:pt>
                <c:pt idx="1">
                  <c:v>4.4204456094364355</c:v>
                </c:pt>
                <c:pt idx="2">
                  <c:v>4.3559633027522935</c:v>
                </c:pt>
                <c:pt idx="3">
                  <c:v>4.4993446920052422</c:v>
                </c:pt>
                <c:pt idx="4">
                  <c:v>4.4807339449541281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1B-4589-B58A-807269352EB4}"/>
            </c:ext>
          </c:extLst>
        </c:ser>
        <c:ser>
          <c:idx val="3"/>
          <c:order val="3"/>
          <c:tx>
            <c:strRef>
              <c:f>'2021'!$F$12087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'2021'!$BK$12087:$BO$12087</c:f>
              <c:numCache>
                <c:formatCode>0.00</c:formatCode>
                <c:ptCount val="5"/>
                <c:pt idx="0">
                  <c:v>4.4274454492657433</c:v>
                </c:pt>
                <c:pt idx="1">
                  <c:v>4.3889488094250391</c:v>
                </c:pt>
                <c:pt idx="2">
                  <c:v>4.3650543433170164</c:v>
                </c:pt>
                <c:pt idx="3">
                  <c:v>4.4517547498548078</c:v>
                </c:pt>
                <c:pt idx="4">
                  <c:v>4.4373185099145438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1B-4589-B58A-807269352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6408"/>
        <c:axId val="1562190920"/>
      </c:lineChart>
      <c:catAx>
        <c:axId val="156219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0920"/>
        <c:crosses val="autoZero"/>
        <c:auto val="1"/>
        <c:lblAlgn val="ctr"/>
        <c:lblOffset val="100"/>
        <c:noMultiLvlLbl val="0"/>
      </c:catAx>
      <c:valAx>
        <c:axId val="1562190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6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0389211217018925"/>
          <c:w val="0.57510731920180735"/>
          <c:h val="0.1713940362717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'2021'!$F$12088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'2021'!$BK$12088:$BO$12088</c:f>
              <c:numCache>
                <c:formatCode>0.00</c:formatCode>
                <c:ptCount val="5"/>
                <c:pt idx="0">
                  <c:v>-6.0823503713412386E-2</c:v>
                </c:pt>
                <c:pt idx="1">
                  <c:v>-7.0445609436435852E-2</c:v>
                </c:pt>
                <c:pt idx="2">
                  <c:v>6.9036697247706336E-2</c:v>
                </c:pt>
                <c:pt idx="3">
                  <c:v>-0.11601135867190848</c:v>
                </c:pt>
                <c:pt idx="4">
                  <c:v>-4.7400611620794564E-2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C-4087-8D56-8A725AB6D812}"/>
            </c:ext>
          </c:extLst>
        </c:ser>
        <c:ser>
          <c:idx val="1"/>
          <c:order val="1"/>
          <c:tx>
            <c:strRef>
              <c:f>'2021'!$F$12089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'2021'!$BK$12070:$BO$12071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'2021'!$BK$12089:$BO$12089</c:f>
              <c:numCache>
                <c:formatCode>0.00</c:formatCode>
                <c:ptCount val="5"/>
                <c:pt idx="0">
                  <c:v>-0.22897216682299515</c:v>
                </c:pt>
                <c:pt idx="1">
                  <c:v>-0.19429232087542037</c:v>
                </c:pt>
                <c:pt idx="2">
                  <c:v>-0.20093220591243632</c:v>
                </c:pt>
                <c:pt idx="3">
                  <c:v>-0.22274711626702182</c:v>
                </c:pt>
                <c:pt idx="4">
                  <c:v>-0.18922690686110855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6C-4087-8D56-8A725AB6D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896"/>
        <c:axId val="1562193664"/>
      </c:barChart>
      <c:catAx>
        <c:axId val="156220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3664"/>
        <c:crosses val="autoZero"/>
        <c:auto val="1"/>
        <c:lblAlgn val="ctr"/>
        <c:lblOffset val="100"/>
        <c:noMultiLvlLbl val="0"/>
      </c:catAx>
      <c:valAx>
        <c:axId val="1562193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522043297219427"/>
          <c:w val="0.57647232056680875"/>
          <c:h val="0.2443781698340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'2021'!$F$12101</c:f>
              <c:strCache>
                <c:ptCount val="1"/>
                <c:pt idx="0">
                  <c:v>2020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'2021'!$BK$12101:$BO$12101</c:f>
              <c:numCache>
                <c:formatCode>0.00</c:formatCode>
                <c:ptCount val="5"/>
                <c:pt idx="0">
                  <c:v>4.3250000000000002</c:v>
                </c:pt>
                <c:pt idx="1">
                  <c:v>4</c:v>
                </c:pt>
                <c:pt idx="2">
                  <c:v>4.0750000000000002</c:v>
                </c:pt>
                <c:pt idx="3">
                  <c:v>4.3</c:v>
                </c:pt>
                <c:pt idx="4">
                  <c:v>4.1749999999999998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C-4B76-BE95-2FDE433765DD}"/>
            </c:ext>
          </c:extLst>
        </c:ser>
        <c:ser>
          <c:idx val="1"/>
          <c:order val="1"/>
          <c:tx>
            <c:strRef>
              <c:f>'2021'!$F$12102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'2021'!$BK$12102:$BO$12102</c:f>
              <c:numCache>
                <c:formatCode>0.00</c:formatCode>
                <c:ptCount val="5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FC-4B76-BE95-2FDE43376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2488"/>
        <c:axId val="1562194056"/>
      </c:barChart>
      <c:lineChart>
        <c:grouping val="standard"/>
        <c:varyColors val="0"/>
        <c:ser>
          <c:idx val="2"/>
          <c:order val="2"/>
          <c:tx>
            <c:strRef>
              <c:f>'2021'!$F$12114</c:f>
              <c:strCache>
                <c:ptCount val="1"/>
                <c:pt idx="0">
                  <c:v>2020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'2021'!$BK$12114:$BO$12114</c:f>
              <c:numCache>
                <c:formatCode>0.00</c:formatCode>
                <c:ptCount val="5"/>
                <c:pt idx="0">
                  <c:v>4.5967336683417086</c:v>
                </c:pt>
                <c:pt idx="1">
                  <c:v>4.4899497487437188</c:v>
                </c:pt>
                <c:pt idx="2">
                  <c:v>4.4440954773869343</c:v>
                </c:pt>
                <c:pt idx="3">
                  <c:v>4.5546482412060305</c:v>
                </c:pt>
                <c:pt idx="4">
                  <c:v>4.5238693467336679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FC-4B76-BE95-2FDE433765DD}"/>
            </c:ext>
          </c:extLst>
        </c:ser>
        <c:ser>
          <c:idx val="3"/>
          <c:order val="3"/>
          <c:tx>
            <c:strRef>
              <c:f>'2021'!$F$12115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'2021'!$BK$12115:$BO$12115</c:f>
              <c:numCache>
                <c:formatCode>0.00</c:formatCode>
                <c:ptCount val="5"/>
                <c:pt idx="0">
                  <c:v>4.6159039759939988</c:v>
                </c:pt>
                <c:pt idx="1">
                  <c:v>4.5356339084771191</c:v>
                </c:pt>
                <c:pt idx="2">
                  <c:v>4.5031257814453616</c:v>
                </c:pt>
                <c:pt idx="3">
                  <c:v>4.5938984746186549</c:v>
                </c:pt>
                <c:pt idx="4">
                  <c:v>4.5536384096024003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FC-4B76-BE95-2FDE43376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2488"/>
        <c:axId val="1562194056"/>
      </c:lineChart>
      <c:catAx>
        <c:axId val="156219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4056"/>
        <c:crosses val="autoZero"/>
        <c:auto val="1"/>
        <c:lblAlgn val="ctr"/>
        <c:lblOffset val="100"/>
        <c:noMultiLvlLbl val="0"/>
      </c:catAx>
      <c:valAx>
        <c:axId val="156219405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9.583341555989712E-2"/>
          <c:w val="0.57920232329681154"/>
          <c:h val="0.1628687861385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'2021'!$F$12116</c:f>
              <c:strCache>
                <c:ptCount val="1"/>
                <c:pt idx="0">
                  <c:v>2020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'2021'!$BK$12116:$BO$12116</c:f>
              <c:numCache>
                <c:formatCode>0.00</c:formatCode>
                <c:ptCount val="5"/>
                <c:pt idx="0">
                  <c:v>-0.27173366834170842</c:v>
                </c:pt>
                <c:pt idx="1">
                  <c:v>-0.48994974874371877</c:v>
                </c:pt>
                <c:pt idx="2">
                  <c:v>-0.36909547738693416</c:v>
                </c:pt>
                <c:pt idx="3">
                  <c:v>-0.25464824120603069</c:v>
                </c:pt>
                <c:pt idx="4">
                  <c:v>-0.3488693467336681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9-4E39-8788-4CDC0C16F627}"/>
            </c:ext>
          </c:extLst>
        </c:ser>
        <c:ser>
          <c:idx val="1"/>
          <c:order val="1"/>
          <c:tx>
            <c:strRef>
              <c:f>'2021'!$F$12117</c:f>
              <c:strCache>
                <c:ptCount val="1"/>
                <c:pt idx="0">
                  <c:v>2021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'2021'!$BK$12099:$BO$12100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'2021'!$BK$12117:$BO$12117</c:f>
              <c:numCache>
                <c:formatCode>0.00</c:formatCode>
                <c:ptCount val="5"/>
                <c:pt idx="0">
                  <c:v>0.38409602400600118</c:v>
                </c:pt>
                <c:pt idx="1">
                  <c:v>0.46436609152288089</c:v>
                </c:pt>
                <c:pt idx="2">
                  <c:v>-0.50312578144536158</c:v>
                </c:pt>
                <c:pt idx="3">
                  <c:v>0.40610152538134514</c:v>
                </c:pt>
                <c:pt idx="4">
                  <c:v>0.44636159039759971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9-4E39-8788-4CDC0C16F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4448"/>
        <c:axId val="1562195624"/>
      </c:barChart>
      <c:catAx>
        <c:axId val="156219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95624"/>
        <c:crosses val="autoZero"/>
        <c:auto val="1"/>
        <c:lblAlgn val="ctr"/>
        <c:lblOffset val="100"/>
        <c:noMultiLvlLbl val="0"/>
      </c:catAx>
      <c:valAx>
        <c:axId val="1562195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510731645135249"/>
          <c:h val="0.235477855685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'2021'!$F$12129</c:f>
              <c:strCache>
                <c:ptCount val="1"/>
                <c:pt idx="0">
                  <c:v>2020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'2021'!$BK$12129:$BO$12129</c:f>
              <c:numCache>
                <c:formatCode>0.00</c:formatCode>
                <c:ptCount val="5"/>
                <c:pt idx="0">
                  <c:v>4.5</c:v>
                </c:pt>
                <c:pt idx="1">
                  <c:v>4.5250000000000004</c:v>
                </c:pt>
                <c:pt idx="2">
                  <c:v>4.5999999999999996</c:v>
                </c:pt>
                <c:pt idx="3">
                  <c:v>4.4249999999999998</c:v>
                </c:pt>
                <c:pt idx="4">
                  <c:v>4.5625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C-4630-B698-E1472CC0DABD}"/>
            </c:ext>
          </c:extLst>
        </c:ser>
        <c:ser>
          <c:idx val="1"/>
          <c:order val="1"/>
          <c:tx>
            <c:strRef>
              <c:f>'2021'!$F$12130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'2021'!$BK$12130:$BO$12130</c:f>
              <c:numCache>
                <c:formatCode>0.00</c:formatCode>
                <c:ptCount val="5"/>
                <c:pt idx="0">
                  <c:v>4.195402298850575</c:v>
                </c:pt>
                <c:pt idx="1">
                  <c:v>4.1915708812260535</c:v>
                </c:pt>
                <c:pt idx="2">
                  <c:v>4.1647509578544062</c:v>
                </c:pt>
                <c:pt idx="3">
                  <c:v>4.226053639846743</c:v>
                </c:pt>
                <c:pt idx="4">
                  <c:v>4.245210727969349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C-4630-B698-E1472CC0D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7976"/>
        <c:axId val="1562196016"/>
      </c:barChart>
      <c:lineChart>
        <c:grouping val="standard"/>
        <c:varyColors val="0"/>
        <c:ser>
          <c:idx val="2"/>
          <c:order val="2"/>
          <c:tx>
            <c:strRef>
              <c:f>'2021'!$F$12142</c:f>
              <c:strCache>
                <c:ptCount val="1"/>
                <c:pt idx="0">
                  <c:v>2020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'2021'!$BK$12142:$BO$12142</c:f>
              <c:numCache>
                <c:formatCode>0.00</c:formatCode>
                <c:ptCount val="5"/>
                <c:pt idx="0">
                  <c:v>4.4349977507872245</c:v>
                </c:pt>
                <c:pt idx="1">
                  <c:v>4.3706702654071075</c:v>
                </c:pt>
                <c:pt idx="2">
                  <c:v>4.2928475033738192</c:v>
                </c:pt>
                <c:pt idx="3">
                  <c:v>4.4597390913180384</c:v>
                </c:pt>
                <c:pt idx="4">
                  <c:v>4.4498425551057128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8C-4630-B698-E1472CC0DABD}"/>
            </c:ext>
          </c:extLst>
        </c:ser>
        <c:ser>
          <c:idx val="3"/>
          <c:order val="3"/>
          <c:tx>
            <c:strRef>
              <c:f>'2021'!$F$12143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'2021'!$BK$12127:$BO$12128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'2021'!$BK$12143:$BO$12143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8C-4630-B698-E1472CC0D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7976"/>
        <c:axId val="1562196016"/>
      </c:lineChart>
      <c:catAx>
        <c:axId val="156219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6016"/>
        <c:crosses val="autoZero"/>
        <c:auto val="1"/>
        <c:lblAlgn val="ctr"/>
        <c:lblOffset val="100"/>
        <c:noMultiLvlLbl val="0"/>
      </c:catAx>
      <c:valAx>
        <c:axId val="1562196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797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760810 Ростовский колледж отраслевых технологий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0.0463</cdr:x>
      <cdr:y>0.90177</cdr:y>
    </cdr:from>
    <cdr:to>
      <cdr:x>0.95993</cdr:x>
      <cdr:y>0.98499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696" y="5474803"/>
          <a:ext cx="8497956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Диаграмма позволяет сопоставить уровень удовлетворённости обучающихся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0.14174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65188"/>
          <a:ext cx="2957963" cy="462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0.10652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47700"/>
          <a:ext cx="2963424" cy="48218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0.13628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28675"/>
          <a:ext cx="2963424" cy="46409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0"/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</cdr:y>
    </cdr:from>
    <cdr:to>
      <cdr:x>0.9961</cdr:x>
      <cdr:y>0.10688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3.xml><?xml version="1.0" encoding="utf-8"?>
<c:userShapes xmlns:c="http://schemas.openxmlformats.org/drawingml/2006/chart">
  <cdr:relSizeAnchor xmlns:cdr="http://schemas.openxmlformats.org/drawingml/2006/chartDrawing">
    <cdr:from>
      <cdr:x>0.03415</cdr:x>
      <cdr:y>0.914</cdr:y>
    </cdr:from>
    <cdr:to>
      <cdr:x>0.98888</cdr:x>
      <cdr:y>0.96358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0" y="5581207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84BCC0B-4074-4F61-AA80-7C97D71D82E4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460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13. Сформированность у выпускников навыков самоорганизованности в работе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50"/>
          <a:ext cx="2963424" cy="4764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5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0.90953</cdr:y>
    </cdr:from>
    <cdr:to>
      <cdr:x>0.97163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6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0.91109</cdr:y>
    </cdr:from>
    <cdr:to>
      <cdr:x>0.97163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7.xml><?xml version="1.0" encoding="utf-8"?>
<c:userShapes xmlns:c="http://schemas.openxmlformats.org/drawingml/2006/chart">
  <cdr:relSizeAnchor xmlns:cdr="http://schemas.openxmlformats.org/drawingml/2006/chartDrawing">
    <cdr:from>
      <cdr:x>0.01682</cdr:x>
      <cdr:y>0.90754</cdr:y>
    </cdr:from>
    <cdr:to>
      <cdr:x>0.97154</cdr:x>
      <cdr:y>0.95712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97" y="5508786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0.10965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6750"/>
          <a:ext cx="2963424" cy="48028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9.xml><?xml version="1.0" encoding="utf-8"?>
<c:userShapes xmlns:c="http://schemas.openxmlformats.org/drawingml/2006/chart">
  <cdr:relSizeAnchor xmlns:cdr="http://schemas.openxmlformats.org/drawingml/2006/chartDrawing">
    <cdr:from>
      <cdr:x>0.01896</cdr:x>
      <cdr:y>0.91266</cdr:y>
    </cdr:from>
    <cdr:to>
      <cdr:x>0.97368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41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0.16645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1016000"/>
          <a:ext cx="2957963" cy="4474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0.91158</cdr:y>
    </cdr:from>
    <cdr:to>
      <cdr:x>1</cdr:x>
      <cdr:y>0.96116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664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503A1E-E303-48E2-AF8E-392565D99EB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0.90554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1"/>
          <a:ext cx="2963424" cy="474437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0.10182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9126"/>
          <a:ext cx="2963424" cy="48504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71525"/>
          <a:ext cx="2963424" cy="4698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0.92049</cdr:y>
    </cdr:from>
    <cdr:to>
      <cdr:x>0.97061</cdr:x>
      <cdr:y>0.97007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72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0.09242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61975"/>
          <a:ext cx="2963424" cy="49076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0.00052</cdr:y>
    </cdr:from>
    <cdr:to>
      <cdr:x>1</cdr:x>
      <cdr:y>0.06871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31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0.12553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62000"/>
          <a:ext cx="2959342" cy="46979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0.90871</cdr:y>
    </cdr:from>
    <cdr:to>
      <cdr:x>0.97061</cdr:x>
      <cdr:y>0.95829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5638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1196"/>
          <a:ext cx="2963424" cy="48483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7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0.91109</cdr:y>
    </cdr:from>
    <cdr:to>
      <cdr:x>0.96959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1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8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0.91893</cdr:y>
    </cdr:from>
    <cdr:to>
      <cdr:x>0.96959</cdr:x>
      <cdr:y>0.96851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46" y="5584316"/>
          <a:ext cx="8884553" cy="301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9.xml><?xml version="1.0" encoding="utf-8"?>
<c:userShapes xmlns:c="http://schemas.openxmlformats.org/drawingml/2006/chart">
  <cdr:relSizeAnchor xmlns:cdr="http://schemas.openxmlformats.org/drawingml/2006/chartDrawing">
    <cdr:from>
      <cdr:x>0.042</cdr:x>
      <cdr:y>0.91279</cdr:y>
    </cdr:from>
    <cdr:to>
      <cdr:x>0.99673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0451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33D6C18F-32E7-4A4E-B0CB-CB9F2AEE5F7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0.12688</cdr:y>
    </cdr:from>
    <cdr:to>
      <cdr:x>0.98481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9362" y="771525"/>
          <a:ext cx="2963330" cy="47127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0.11183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682625"/>
          <a:ext cx="2957963" cy="48078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0.91266</cdr:y>
    </cdr:from>
    <cdr:to>
      <cdr:x>0.96856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599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0.08615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23875"/>
          <a:ext cx="2963424" cy="494570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57250"/>
          <a:ext cx="2959342" cy="46026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0.91422</cdr:y>
    </cdr:from>
    <cdr:to>
      <cdr:x>0.97061</cdr:x>
      <cdr:y>0.9638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591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6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7.xml><?xml version="1.0" encoding="utf-8"?>
<c:userShapes xmlns:c="http://schemas.openxmlformats.org/drawingml/2006/chart">
  <cdr:relSizeAnchor xmlns:cdr="http://schemas.openxmlformats.org/drawingml/2006/chartDrawing">
    <cdr:from>
      <cdr:x>0.0421</cdr:x>
      <cdr:y>0.90796</cdr:y>
    </cdr:from>
    <cdr:to>
      <cdr:x>0.99682</cdr:x>
      <cdr:y>0.95753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37" y="554428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F862AAB-6C68-4C62-8730-D13EE4B47FFA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0.67117</cdr:x>
      <cdr:y>0.11905</cdr:y>
    </cdr:from>
    <cdr:to>
      <cdr:x>0.98967</cdr:x>
      <cdr:y>0.91294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4579" y="723901"/>
          <a:ext cx="2963330" cy="4827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4375"/>
          <a:ext cx="2963424" cy="47552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7152"/>
          <a:ext cx="2963424" cy="4732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1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93" y="50592"/>
          <a:ext cx="9253127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0.10808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57226"/>
          <a:ext cx="2963424" cy="48123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425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0.13338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09625"/>
          <a:ext cx="2959342" cy="46503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5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5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1"/>
        </a:p>
      </cdr:txBody>
    </cdr:sp>
  </cdr:relSizeAnchor>
</c:userShapes>
</file>

<file path=ppt/drawings/drawing136.xml><?xml version="1.0" encoding="utf-8"?>
<c:userShapes xmlns:c="http://schemas.openxmlformats.org/drawingml/2006/chart">
  <cdr:relSizeAnchor xmlns:cdr="http://schemas.openxmlformats.org/drawingml/2006/chartDrawing">
    <cdr:from>
      <cdr:x>0.75719</cdr:x>
      <cdr:y>0.03245</cdr:y>
    </cdr:from>
    <cdr:to>
      <cdr:x>0.98291</cdr:x>
      <cdr:y>0.56932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3957" y="182217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20121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7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1"/>
        </a:p>
      </cdr:txBody>
    </cdr:sp>
  </cdr:relSizeAnchor>
</c:userShapes>
</file>

<file path=ppt/drawings/drawing138.xml><?xml version="1.0" encoding="utf-8"?>
<c:userShapes xmlns:c="http://schemas.openxmlformats.org/drawingml/2006/chart">
  <cdr:relSizeAnchor xmlns:cdr="http://schemas.openxmlformats.org/drawingml/2006/chartDrawing">
    <cdr:from>
      <cdr:x>0.77077</cdr:x>
      <cdr:y>0.00565</cdr:y>
    </cdr:from>
    <cdr:to>
      <cdr:x>0.99648</cdr:x>
      <cdr:y>0.54213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99300" y="317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рабочих профессий,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20121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9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solidFill>
              <a:srgbClr val="C00000"/>
            </a:solidFill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40.xml><?xml version="1.0" encoding="utf-8"?>
<c:userShapes xmlns:c="http://schemas.openxmlformats.org/drawingml/2006/chart">
  <cdr:relSizeAnchor xmlns:cdr="http://schemas.openxmlformats.org/drawingml/2006/chartDrawing">
    <cdr:from>
      <cdr:x>0.75733</cdr:x>
      <cdr:y>0.01243</cdr:y>
    </cdr:from>
    <cdr:to>
      <cdr:x>0.98303</cdr:x>
      <cdr:y>0.54891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5475" y="698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специалистов среднего звена,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20121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41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1"/>
        </a:p>
      </cdr:txBody>
    </cdr:sp>
  </cdr:relSizeAnchor>
</c:userShapes>
</file>

<file path=ppt/drawings/drawing1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</c:userShapes>
</file>

<file path=ppt/drawings/drawing143.xml><?xml version="1.0" encoding="utf-8"?>
<c:userShapes xmlns:c="http://schemas.openxmlformats.org/drawingml/2006/chart">
  <cdr:relSizeAnchor xmlns:cdr="http://schemas.openxmlformats.org/drawingml/2006/chartDrawing">
    <cdr:from>
      <cdr:x>0.04606</cdr:x>
      <cdr:y>0.94357</cdr:y>
    </cdr:from>
    <cdr:to>
      <cdr:x>0.98669</cdr:x>
      <cdr:y>0.99216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5734050"/>
          <a:ext cx="87534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A3F87C0-627F-48FB-852A-7F8656260C5E}" type="TxLink">
            <a:rPr lang="en-US" sz="11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pPr algn="r"/>
            <a:t>760810 Ростовский колледж отраслевых технологий</a:t>
          </a:fld>
          <a:endParaRPr lang="ru-RU" sz="1100"/>
        </a:p>
      </cdr:txBody>
    </cdr:sp>
  </cdr:relSizeAnchor>
</c:userShapes>
</file>

<file path=ppt/drawings/drawing144.xml><?xml version="1.0" encoding="utf-8"?>
<c:userShapes xmlns:c="http://schemas.openxmlformats.org/drawingml/2006/chart">
  <cdr:relSizeAnchor xmlns:cdr="http://schemas.openxmlformats.org/drawingml/2006/chartDrawing">
    <cdr:from>
      <cdr:x>0.37871</cdr:x>
      <cdr:y>0.9279</cdr:y>
    </cdr:from>
    <cdr:to>
      <cdr:x>0.68475</cdr:x>
      <cdr:y>0.98433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563880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/>
            <a:t>Профессии</a:t>
          </a:r>
        </a:p>
      </cdr:txBody>
    </cdr:sp>
  </cdr:relSizeAnchor>
</c:userShapes>
</file>

<file path=ppt/drawings/drawing145.xml><?xml version="1.0" encoding="utf-8"?>
<c:userShapes xmlns:c="http://schemas.openxmlformats.org/drawingml/2006/chart">
  <cdr:relSizeAnchor xmlns:cdr="http://schemas.openxmlformats.org/drawingml/2006/chartDrawing">
    <cdr:from>
      <cdr:x>0.35847</cdr:x>
      <cdr:y>0.93494</cdr:y>
    </cdr:from>
    <cdr:to>
      <cdr:x>0.66455</cdr:x>
      <cdr:y>0.99136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419" y="568171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/>
            <a:t>Специальности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0.0285</cdr:x>
      <cdr:y>0.8874</cdr:y>
    </cdr:from>
    <cdr:to>
      <cdr:x>0.98322</cdr:x>
      <cdr:y>0.93698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927" y="541876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BED9630-595E-4A90-824A-F93C0E8C198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0.67107</cdr:x>
      <cdr:y>0.13004</cdr:y>
    </cdr:from>
    <cdr:to>
      <cdr:x>0.98958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2143" y="793750"/>
          <a:ext cx="2957963" cy="465981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1520"/>
          <a:ext cx="2963424" cy="473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0.14662</cdr:y>
    </cdr:from>
    <cdr:to>
      <cdr:x>0.98799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915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0.13409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5340"/>
          <a:ext cx="2963424" cy="4654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0.71955</cdr:x>
      <cdr:y>0.00836</cdr:y>
    </cdr:from>
    <cdr:to>
      <cdr:x>0.98874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074" y="50799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обучающихся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0.13033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2480"/>
          <a:ext cx="2963424" cy="46771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89660"/>
          <a:ext cx="2963424" cy="43799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0.17043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36320"/>
          <a:ext cx="2963424" cy="44332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0.90675</cdr:y>
    </cdr:from>
    <cdr:to>
      <cdr:x>0.98164</cdr:x>
      <cdr:y>0.95632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160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57D242-87B0-4A29-81E1-D4FE430A914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0.16134</cdr:y>
    </cdr:from>
    <cdr:to>
      <cdr:x>0.98799</cdr:x>
      <cdr:y>0.89707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28855" y="981074"/>
          <a:ext cx="2963424" cy="44737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3. Осуществление  мер материальной и социальной поддержки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0.15288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96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0.66866</cdr:x>
      <cdr:y>0.14568</cdr:y>
    </cdr:from>
    <cdr:to>
      <cdr:x>0.98717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1235" y="8858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0.15064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914400"/>
          <a:ext cx="2959342" cy="45455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0.98252</cdr:x>
      <cdr:y>0.12171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21080"/>
          <a:ext cx="2963424" cy="44485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760810 Ростовский колледж отраслевых технологий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0.03129</cdr:x>
      <cdr:y>0.90996</cdr:y>
    </cdr:from>
    <cdr:to>
      <cdr:x>0.94491</cdr:x>
      <cdr:y>0.98927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0996" y="5524499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рабочих и служащих,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0.89707</cdr:y>
    </cdr:from>
    <cdr:to>
      <cdr:x>1</cdr:x>
      <cdr:y>0.94665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477835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26ACC8-D7D2-414D-AA99-70C4A257FDA7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0.12226</cdr:y>
    </cdr:from>
    <cdr:to>
      <cdr:x>0.98874</cdr:x>
      <cdr:y>0.9007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00631" y="742950"/>
          <a:ext cx="3000519" cy="47305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4. Прочные основы гражданско- правовой грамотности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0.12696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1525"/>
          <a:ext cx="2964030" cy="46946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62000"/>
          <a:ext cx="2964030" cy="47041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37" cy="68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0.11912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23900"/>
          <a:ext cx="2964030" cy="47422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0.11755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14375"/>
          <a:ext cx="2964030" cy="475178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33425"/>
          <a:ext cx="2964030" cy="47327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819150"/>
          <a:ext cx="2964030" cy="46470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0.9007</cdr:y>
    </cdr:from>
    <cdr:to>
      <cdr:x>0.98164</cdr:x>
      <cdr:y>0.95028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61" y="549998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4AE361-754E-4546-B4E1-0C54D48877B8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0.67346</cdr:x>
      <cdr:y>0.11591</cdr:y>
    </cdr:from>
    <cdr:to>
      <cdr:x>0.99196</cdr:x>
      <cdr:y>0.87531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5885" y="704850"/>
          <a:ext cx="2963331" cy="4617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5. Высокий уровень профессионализма выпускников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0.73081</cdr:x>
      <cdr:y>0.00052</cdr:y>
    </cdr:from>
    <cdr:to>
      <cdr:x>1</cdr:x>
      <cdr:y>0.37304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0850" y="3175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рабочих и служащих,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6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0.91203</cdr:y>
    </cdr:from>
    <cdr:to>
      <cdr:x>0.97061</cdr:x>
      <cdr:y>0.96161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58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0.09398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1500"/>
          <a:ext cx="2963424" cy="4898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0.00752</cdr:y>
    </cdr:from>
    <cdr:to>
      <cdr:x>1</cdr:x>
      <cdr:y>0.08772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45720"/>
          <a:ext cx="9255115" cy="48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0.91329</cdr:y>
    </cdr:from>
    <cdr:to>
      <cdr:x>0.96979</cdr:x>
      <cdr:y>0.96287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5346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0.10276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4840"/>
          <a:ext cx="2963424" cy="48447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0.98136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0.9183</cdr:y>
    </cdr:from>
    <cdr:to>
      <cdr:x>0.96979</cdr:x>
      <cdr:y>0.96788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839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9120"/>
          <a:ext cx="2963424" cy="48904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0.08521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0.92007</cdr:y>
    </cdr:from>
    <cdr:to>
      <cdr:x>0.97061</cdr:x>
      <cdr:y>0.96965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4704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0.1161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5972"/>
          <a:ext cx="2963424" cy="47636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0.00666</cdr:x>
      <cdr:y>0.00184</cdr:y>
    </cdr:from>
    <cdr:to>
      <cdr:x>0.99731</cdr:x>
      <cdr:y>0.10873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6" y="11206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0.90917</cdr:y>
    </cdr:from>
    <cdr:to>
      <cdr:x>0.99117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765" y="5551672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3FFFE6-5F0D-408D-9540-50B23DEE3EDC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0.67504</cdr:x>
      <cdr:y>0.11748</cdr:y>
    </cdr:from>
    <cdr:to>
      <cdr:x>0.99355</cdr:x>
      <cdr:y>0.89466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0586" y="714376"/>
          <a:ext cx="2963423" cy="47258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6. Давать качественные знания по специальным дисциплинам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0.91454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108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4360"/>
          <a:ext cx="2963424" cy="48752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0.00459</cdr:y>
    </cdr:from>
    <cdr:to>
      <cdr:x>0.99856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794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600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760810 Ростовский колледж отраслевых технологий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0.03752</cdr:x>
      <cdr:y>0.91405</cdr:y>
    </cdr:from>
    <cdr:to>
      <cdr:x>0.95114</cdr:x>
      <cdr:y>0.99336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74" y="5549347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специалистов среднего звена,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0.59275</cdr:x>
      <cdr:y>0.92676</cdr:y>
    </cdr:from>
    <cdr:to>
      <cdr:x>0.99795</cdr:x>
      <cdr:y>0.97634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4974" y="5635382"/>
          <a:ext cx="3769995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0.64389</cdr:x>
      <cdr:y>0.09399</cdr:y>
    </cdr:from>
    <cdr:to>
      <cdr:x>0.9624</cdr:x>
      <cdr:y>0.89479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90730" y="571501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0.00423</cdr:x>
      <cdr:y>0.00313</cdr:y>
    </cdr:from>
    <cdr:to>
      <cdr:x>0.99898</cdr:x>
      <cdr:y>0.07132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80" y="19049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0.10699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49431"/>
          <a:ext cx="2959342" cy="48104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0.91579</cdr:y>
    </cdr:from>
    <cdr:to>
      <cdr:x>0.96979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7220"/>
          <a:ext cx="2963424" cy="48523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0.00507</cdr:x>
      <cdr:y>0.00369</cdr:y>
    </cdr:from>
    <cdr:to>
      <cdr:x>0.99736</cdr:x>
      <cdr:y>0.0819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4" y="22412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0.14098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57250"/>
          <a:ext cx="2963424" cy="46123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0.90433</cdr:y>
    </cdr:from>
    <cdr:to>
      <cdr:x>0.99434</cdr:x>
      <cdr:y>0.95391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2213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D0B4BEE-CABE-4C08-B5AE-FCBA66FE7F4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0.67028</cdr:x>
      <cdr:y>0.12531</cdr:y>
    </cdr:from>
    <cdr:to>
      <cdr:x>0.98878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6299" y="761999"/>
          <a:ext cx="2963330" cy="46928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0.00052</cdr:y>
    </cdr:from>
    <cdr:to>
      <cdr:x>1</cdr:x>
      <cdr:y>0.09868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3175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7. Обеспечение учебного процесса оборудованием, позволяющим использовать современные, в т.ч. компьютерные технологии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3138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0.01253</cdr:y>
    </cdr:from>
    <cdr:to>
      <cdr:x>0.99856</cdr:x>
      <cdr:y>0.08459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762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5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0.72296</cdr:x>
      <cdr:y>0.00836</cdr:y>
    </cdr:from>
    <cdr:to>
      <cdr:x>0.99215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27825" y="50800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специалистов среднего звена,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0.90639</cdr:y>
    </cdr:from>
    <cdr:to>
      <cdr:x>0.96856</cdr:x>
      <cdr:y>0.95597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115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0.15821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62025"/>
          <a:ext cx="2963424" cy="4507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1060"/>
          <a:ext cx="2963424" cy="46085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0.91037</cdr:y>
    </cdr:from>
    <cdr:to>
      <cdr:x>0.99434</cdr:x>
      <cdr:y>0.95995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5905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5CF9B66-89F4-4C12-9B7E-4E56EABA9CD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0.67266</cdr:x>
      <cdr:y>0.12218</cdr:y>
    </cdr:from>
    <cdr:to>
      <cdr:x>0.99117</cdr:x>
      <cdr:y>0.89828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8442" y="742951"/>
          <a:ext cx="2963424" cy="4719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8. Доброжелательное, вежливое, тактичное отношение педагогов к студентам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799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0.08041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0.14254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6775"/>
          <a:ext cx="2963424" cy="46028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66750"/>
          <a:ext cx="2959342" cy="47931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799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5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0.14824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904875"/>
          <a:ext cx="2957963" cy="45855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0.04701</cdr:x>
      <cdr:y>0.01951</cdr:y>
    </cdr:from>
    <cdr:to>
      <cdr:x>0.98376</cdr:x>
      <cdr:y>0.13264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563" y="119064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0.12657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9620"/>
          <a:ext cx="2963424" cy="46999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0.00705</cdr:x>
      <cdr:y>0.91279</cdr:y>
    </cdr:from>
    <cdr:to>
      <cdr:x>0.96178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68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9B03626-8D3E-409A-8BF7-4AE0DB77CFD3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0.67584</cdr:x>
      <cdr:y>0.13001</cdr:y>
    </cdr:from>
    <cdr:to>
      <cdr:x>0.99434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8029" y="790575"/>
          <a:ext cx="2963330" cy="46642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9. давать качественные знания по общеобразовательным предметам, достаточные для жизни в современном обществе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0.91266</cdr:y>
    </cdr:from>
    <cdr:to>
      <cdr:x>0.97061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49"/>
          <a:ext cx="2963424" cy="47647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0.00365</cdr:y>
    </cdr:from>
    <cdr:to>
      <cdr:x>0.99856</cdr:x>
      <cdr:y>0.10495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2225"/>
          <a:ext cx="9239853" cy="61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</cdr:y>
    </cdr:from>
    <cdr:to>
      <cdr:x>1</cdr:x>
      <cdr:y>0.06819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1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0.11779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6280"/>
          <a:ext cx="2963424" cy="47533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0.15664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52499"/>
          <a:ext cx="2963424" cy="4517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0.04299</cdr:x>
      <cdr:y>0.90909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5524500"/>
          <a:ext cx="8632374" cy="33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0.12782</cdr:y>
    </cdr:from>
    <cdr:to>
      <cdr:x>0.98799</cdr:x>
      <cdr:y>0.48433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6756"/>
          <a:ext cx="2964030" cy="21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0.01897</cdr:x>
      <cdr:y>0.90312</cdr:y>
    </cdr:from>
    <cdr:to>
      <cdr:x>0.97369</cdr:x>
      <cdr:y>0.9527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323" y="551475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77572E1-CFA9-4468-83AC-E2E457ECE6D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0.6679</cdr:x>
      <cdr:y>0.10902</cdr:y>
    </cdr:from>
    <cdr:to>
      <cdr:x>0.9864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4155" y="662940"/>
          <a:ext cx="2963330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10. Содействие выпускникам в трудоустройстве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0.12224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46125"/>
          <a:ext cx="2957963" cy="47443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800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0.11529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1040"/>
          <a:ext cx="2963424" cy="47685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0.16667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13460"/>
          <a:ext cx="2963424" cy="4456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0.15977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71550"/>
          <a:ext cx="2963424" cy="4498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0.90675</cdr:y>
    </cdr:from>
    <cdr:to>
      <cdr:x>1</cdr:x>
      <cdr:y>0.95632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50FFDA4-80AC-4602-B7B6-54AC7F546D0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0.67187</cdr:x>
      <cdr:y>0.12531</cdr:y>
    </cdr:from>
    <cdr:to>
      <cdr:x>0.99037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1092" y="762000"/>
          <a:ext cx="2963330" cy="46708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11. Четко организованные учебные занятия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0.14434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81063"/>
          <a:ext cx="2957963" cy="46093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0.00321</cdr:x>
      <cdr:y>0.01305</cdr:y>
    </cdr:from>
    <cdr:to>
      <cdr:x>0.99795</cdr:x>
      <cdr:y>0.08124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5" y="793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6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0.15194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39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2020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0.13158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0100"/>
          <a:ext cx="2963424" cy="46694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0.01658</cdr:x>
      <cdr:y>0.90917</cdr:y>
    </cdr:from>
    <cdr:to>
      <cdr:x>0.97131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172" y="5551673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93DA5F-BA52-4266-9BCE-196E6E63E62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12. Четкая организация производственной практикой на современном оборудовании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0.09868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0076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0.91266</cdr:y>
    </cdr:from>
    <cdr:to>
      <cdr:x>0.97163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2020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0.91039</cdr:y>
    </cdr:from>
    <cdr:to>
      <cdr:x>0.97061</cdr:x>
      <cdr:y>0.95997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" y="5526105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0.12411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53341"/>
          <a:ext cx="2959342" cy="4706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9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0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40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98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39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3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1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12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5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4491B-8924-4A78-94E3-E34A801F8E1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36B9-F0B6-45E8-9804-F8F16EAFE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10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2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0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6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2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5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4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Мониторинг удовлетворенности качеством образования в организациях профессионального образования Ярославской области: 2021 год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5000" y="1905000"/>
            <a:ext cx="762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В опросе участвовало 262 человек, в том числе 1 обучающихся по рабочим профессиям, 261 обучающихся по программам подготовки специалистов среднего звена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5000" y="3175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Процент респондентов, удовлетворенных качеством образования, равен 87,4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273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0239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224437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61306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2107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223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359825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26587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33943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4733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44101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41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02365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2861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399730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344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387385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6530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88562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094214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735181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2089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072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706965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302724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57364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261050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0780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315710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75487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58720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8425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085860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7357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53519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5455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480121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71370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618570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804089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79330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35287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442908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5233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93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1671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219868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23513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360079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0714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8707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1683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71471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26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519378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51254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452512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3256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37453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2409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610175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9661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82181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21443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624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30710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39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5433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93364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54884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318410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82320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26817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9462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843377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273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39773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683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02098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755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693528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28954"/>
              </p:ext>
            </p:extLst>
          </p:nvPr>
        </p:nvGraphicFramePr>
        <p:xfrm>
          <a:off x="360000" y="360000"/>
          <a:ext cx="8255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844729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87332"/>
              </p:ext>
            </p:extLst>
          </p:nvPr>
        </p:nvGraphicFramePr>
        <p:xfrm>
          <a:off x="360000" y="360000"/>
          <a:ext cx="8255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741864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26971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432168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44623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4752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91579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0947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514763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98316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56314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54091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8321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66075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30230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136534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00532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235633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63379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527435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560042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4109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61006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00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57324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712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9992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0292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9061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8930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421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656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58873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130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106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496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627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7463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90085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473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6800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628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5463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28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0631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68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24099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8099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331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159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2988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3055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47147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79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8748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0469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4177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43345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4849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6420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601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4191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89569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6156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4675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246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03082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23445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13841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960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4797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2970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92758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316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908078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091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80697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9115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72827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860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1265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43790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9377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31472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5549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16732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0828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5030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45593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08147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876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80550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19029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3738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1672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57330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8999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57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2712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5778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34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552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74939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35446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03367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87848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20972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89265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19973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0298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40370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4195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38548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24570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9418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8369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8809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2643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09635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684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083802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0370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719166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3038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4313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40917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26871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4049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636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10844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0581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2397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9073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679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4693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2326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28657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7461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94514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08910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5778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336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0625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3433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619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02767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02834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8998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5211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73116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67957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39160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07302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54550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2446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797271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17785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140923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3784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67138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8715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687181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80394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20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2335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941810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28844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294372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1710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12457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2600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067684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3216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364868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6332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93779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34450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88769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8551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769925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4302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84978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43526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31547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78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6768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064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0798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30114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286429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79280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9888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4189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775758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23780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3750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36066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62665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1922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656256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52890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85657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3061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727673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14579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78874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35539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1958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8570</Words>
  <Application>Microsoft Office PowerPoint</Application>
  <PresentationFormat>Широкоэкранный</PresentationFormat>
  <Paragraphs>914</Paragraphs>
  <Slides>146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146</vt:i4>
      </vt:variant>
    </vt:vector>
  </HeadingPairs>
  <TitlesOfParts>
    <vt:vector size="15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Швецова_СВ</dc:creator>
  <cp:lastModifiedBy>Швецова_СВ</cp:lastModifiedBy>
  <cp:revision>2</cp:revision>
  <dcterms:created xsi:type="dcterms:W3CDTF">2022-01-21T12:06:27Z</dcterms:created>
  <dcterms:modified xsi:type="dcterms:W3CDTF">2022-01-21T12:06:54Z</dcterms:modified>
</cp:coreProperties>
</file>