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ppt/charts/chart81.xml" ContentType="application/vnd.openxmlformats-officedocument.drawingml.chart+xml"/>
  <Override PartName="/ppt/drawings/drawing81.xml" ContentType="application/vnd.openxmlformats-officedocument.drawingml.chartshapes+xml"/>
  <Override PartName="/ppt/charts/chart82.xml" ContentType="application/vnd.openxmlformats-officedocument.drawingml.chart+xml"/>
  <Override PartName="/ppt/drawings/drawing82.xml" ContentType="application/vnd.openxmlformats-officedocument.drawingml.chartshapes+xml"/>
  <Override PartName="/ppt/charts/chart83.xml" ContentType="application/vnd.openxmlformats-officedocument.drawingml.chart+xml"/>
  <Override PartName="/ppt/drawings/drawing83.xml" ContentType="application/vnd.openxmlformats-officedocument.drawingml.chartshapes+xml"/>
  <Override PartName="/ppt/charts/chart84.xml" ContentType="application/vnd.openxmlformats-officedocument.drawingml.chart+xml"/>
  <Override PartName="/ppt/drawings/drawing84.xml" ContentType="application/vnd.openxmlformats-officedocument.drawingml.chartshapes+xml"/>
  <Override PartName="/ppt/charts/chart85.xml" ContentType="application/vnd.openxmlformats-officedocument.drawingml.chart+xml"/>
  <Override PartName="/ppt/drawings/drawing85.xml" ContentType="application/vnd.openxmlformats-officedocument.drawingml.chartshapes+xml"/>
  <Override PartName="/ppt/charts/chart86.xml" ContentType="application/vnd.openxmlformats-officedocument.drawingml.chart+xml"/>
  <Override PartName="/ppt/drawings/drawing86.xml" ContentType="application/vnd.openxmlformats-officedocument.drawingml.chartshapes+xml"/>
  <Override PartName="/ppt/charts/chart87.xml" ContentType="application/vnd.openxmlformats-officedocument.drawingml.chart+xml"/>
  <Override PartName="/ppt/drawings/drawing87.xml" ContentType="application/vnd.openxmlformats-officedocument.drawingml.chartshapes+xml"/>
  <Override PartName="/ppt/charts/chart88.xml" ContentType="application/vnd.openxmlformats-officedocument.drawingml.chart+xml"/>
  <Override PartName="/ppt/drawings/drawing88.xml" ContentType="application/vnd.openxmlformats-officedocument.drawingml.chartshapes+xml"/>
  <Override PartName="/ppt/charts/chart89.xml" ContentType="application/vnd.openxmlformats-officedocument.drawingml.chart+xml"/>
  <Override PartName="/ppt/drawings/drawing89.xml" ContentType="application/vnd.openxmlformats-officedocument.drawingml.chartshapes+xml"/>
  <Override PartName="/ppt/charts/chart90.xml" ContentType="application/vnd.openxmlformats-officedocument.drawingml.chart+xml"/>
  <Override PartName="/ppt/drawings/drawing90.xml" ContentType="application/vnd.openxmlformats-officedocument.drawingml.chartshapes+xml"/>
  <Override PartName="/ppt/charts/chart91.xml" ContentType="application/vnd.openxmlformats-officedocument.drawingml.chart+xml"/>
  <Override PartName="/ppt/drawings/drawing91.xml" ContentType="application/vnd.openxmlformats-officedocument.drawingml.chartshapes+xml"/>
  <Override PartName="/ppt/charts/chart92.xml" ContentType="application/vnd.openxmlformats-officedocument.drawingml.chart+xml"/>
  <Override PartName="/ppt/drawings/drawing92.xml" ContentType="application/vnd.openxmlformats-officedocument.drawingml.chartshapes+xml"/>
  <Override PartName="/ppt/charts/chart93.xml" ContentType="application/vnd.openxmlformats-officedocument.drawingml.chart+xml"/>
  <Override PartName="/ppt/drawings/drawing93.xml" ContentType="application/vnd.openxmlformats-officedocument.drawingml.chartshapes+xml"/>
  <Override PartName="/ppt/charts/chart94.xml" ContentType="application/vnd.openxmlformats-officedocument.drawingml.chart+xml"/>
  <Override PartName="/ppt/drawings/drawing94.xml" ContentType="application/vnd.openxmlformats-officedocument.drawingml.chartshapes+xml"/>
  <Override PartName="/ppt/charts/chart95.xml" ContentType="application/vnd.openxmlformats-officedocument.drawingml.chart+xml"/>
  <Override PartName="/ppt/drawings/drawing95.xml" ContentType="application/vnd.openxmlformats-officedocument.drawingml.chartshapes+xml"/>
  <Override PartName="/ppt/charts/chart96.xml" ContentType="application/vnd.openxmlformats-officedocument.drawingml.chart+xml"/>
  <Override PartName="/ppt/drawings/drawing96.xml" ContentType="application/vnd.openxmlformats-officedocument.drawingml.chartshapes+xml"/>
  <Override PartName="/ppt/charts/chart97.xml" ContentType="application/vnd.openxmlformats-officedocument.drawingml.chart+xml"/>
  <Override PartName="/ppt/drawings/drawing97.xml" ContentType="application/vnd.openxmlformats-officedocument.drawingml.chartshapes+xml"/>
  <Override PartName="/ppt/charts/chart98.xml" ContentType="application/vnd.openxmlformats-officedocument.drawingml.chart+xml"/>
  <Override PartName="/ppt/drawings/drawing98.xml" ContentType="application/vnd.openxmlformats-officedocument.drawingml.chartshapes+xml"/>
  <Override PartName="/ppt/charts/chart99.xml" ContentType="application/vnd.openxmlformats-officedocument.drawingml.chart+xml"/>
  <Override PartName="/ppt/drawings/drawing99.xml" ContentType="application/vnd.openxmlformats-officedocument.drawingml.chartshapes+xml"/>
  <Override PartName="/ppt/charts/chart100.xml" ContentType="application/vnd.openxmlformats-officedocument.drawingml.chart+xml"/>
  <Override PartName="/ppt/drawings/drawing100.xml" ContentType="application/vnd.openxmlformats-officedocument.drawingml.chartshapes+xml"/>
  <Override PartName="/ppt/charts/chart101.xml" ContentType="application/vnd.openxmlformats-officedocument.drawingml.chart+xml"/>
  <Override PartName="/ppt/drawings/drawing101.xml" ContentType="application/vnd.openxmlformats-officedocument.drawingml.chartshapes+xml"/>
  <Override PartName="/ppt/charts/chart102.xml" ContentType="application/vnd.openxmlformats-officedocument.drawingml.chart+xml"/>
  <Override PartName="/ppt/drawings/drawing102.xml" ContentType="application/vnd.openxmlformats-officedocument.drawingml.chartshapes+xml"/>
  <Override PartName="/ppt/charts/chart103.xml" ContentType="application/vnd.openxmlformats-officedocument.drawingml.chart+xml"/>
  <Override PartName="/ppt/drawings/drawing103.xml" ContentType="application/vnd.openxmlformats-officedocument.drawingml.chartshapes+xml"/>
  <Override PartName="/ppt/charts/chart104.xml" ContentType="application/vnd.openxmlformats-officedocument.drawingml.chart+xml"/>
  <Override PartName="/ppt/drawings/drawing104.xml" ContentType="application/vnd.openxmlformats-officedocument.drawingml.chartshapes+xml"/>
  <Override PartName="/ppt/charts/chart105.xml" ContentType="application/vnd.openxmlformats-officedocument.drawingml.chart+xml"/>
  <Override PartName="/ppt/drawings/drawing105.xml" ContentType="application/vnd.openxmlformats-officedocument.drawingml.chartshapes+xml"/>
  <Override PartName="/ppt/charts/chart106.xml" ContentType="application/vnd.openxmlformats-officedocument.drawingml.chart+xml"/>
  <Override PartName="/ppt/drawings/drawing106.xml" ContentType="application/vnd.openxmlformats-officedocument.drawingml.chartshapes+xml"/>
  <Override PartName="/ppt/charts/chart107.xml" ContentType="application/vnd.openxmlformats-officedocument.drawingml.chart+xml"/>
  <Override PartName="/ppt/drawings/drawing107.xml" ContentType="application/vnd.openxmlformats-officedocument.drawingml.chartshapes+xml"/>
  <Override PartName="/ppt/charts/chart108.xml" ContentType="application/vnd.openxmlformats-officedocument.drawingml.chart+xml"/>
  <Override PartName="/ppt/drawings/drawing108.xml" ContentType="application/vnd.openxmlformats-officedocument.drawingml.chartshapes+xml"/>
  <Override PartName="/ppt/charts/chart109.xml" ContentType="application/vnd.openxmlformats-officedocument.drawingml.chart+xml"/>
  <Override PartName="/ppt/drawings/drawing109.xml" ContentType="application/vnd.openxmlformats-officedocument.drawingml.chartshapes+xml"/>
  <Override PartName="/ppt/charts/chart110.xml" ContentType="application/vnd.openxmlformats-officedocument.drawingml.chart+xml"/>
  <Override PartName="/ppt/drawings/drawing110.xml" ContentType="application/vnd.openxmlformats-officedocument.drawingml.chartshapes+xml"/>
  <Override PartName="/ppt/charts/chart111.xml" ContentType="application/vnd.openxmlformats-officedocument.drawingml.chart+xml"/>
  <Override PartName="/ppt/drawings/drawing111.xml" ContentType="application/vnd.openxmlformats-officedocument.drawingml.chartshapes+xml"/>
  <Override PartName="/ppt/charts/chart112.xml" ContentType="application/vnd.openxmlformats-officedocument.drawingml.chart+xml"/>
  <Override PartName="/ppt/drawings/drawing112.xml" ContentType="application/vnd.openxmlformats-officedocument.drawingml.chartshapes+xml"/>
  <Override PartName="/ppt/charts/chart113.xml" ContentType="application/vnd.openxmlformats-officedocument.drawingml.chart+xml"/>
  <Override PartName="/ppt/drawings/drawing113.xml" ContentType="application/vnd.openxmlformats-officedocument.drawingml.chartshapes+xml"/>
  <Override PartName="/ppt/charts/chart114.xml" ContentType="application/vnd.openxmlformats-officedocument.drawingml.chart+xml"/>
  <Override PartName="/ppt/drawings/drawing114.xml" ContentType="application/vnd.openxmlformats-officedocument.drawingml.chartshapes+xml"/>
  <Override PartName="/ppt/charts/chart115.xml" ContentType="application/vnd.openxmlformats-officedocument.drawingml.chart+xml"/>
  <Override PartName="/ppt/drawings/drawing115.xml" ContentType="application/vnd.openxmlformats-officedocument.drawingml.chartshapes+xml"/>
  <Override PartName="/ppt/charts/chart116.xml" ContentType="application/vnd.openxmlformats-officedocument.drawingml.chart+xml"/>
  <Override PartName="/ppt/drawings/drawing116.xml" ContentType="application/vnd.openxmlformats-officedocument.drawingml.chartshapes+xml"/>
  <Override PartName="/ppt/charts/chart117.xml" ContentType="application/vnd.openxmlformats-officedocument.drawingml.chart+xml"/>
  <Override PartName="/ppt/drawings/drawing117.xml" ContentType="application/vnd.openxmlformats-officedocument.drawingml.chartshapes+xml"/>
  <Override PartName="/ppt/charts/chart118.xml" ContentType="application/vnd.openxmlformats-officedocument.drawingml.chart+xml"/>
  <Override PartName="/ppt/drawings/drawing118.xml" ContentType="application/vnd.openxmlformats-officedocument.drawingml.chartshapes+xml"/>
  <Override PartName="/ppt/charts/chart119.xml" ContentType="application/vnd.openxmlformats-officedocument.drawingml.chart+xml"/>
  <Override PartName="/ppt/drawings/drawing119.xml" ContentType="application/vnd.openxmlformats-officedocument.drawingml.chartshapes+xml"/>
  <Override PartName="/ppt/charts/chart120.xml" ContentType="application/vnd.openxmlformats-officedocument.drawingml.chart+xml"/>
  <Override PartName="/ppt/drawings/drawing120.xml" ContentType="application/vnd.openxmlformats-officedocument.drawingml.chartshapes+xml"/>
  <Override PartName="/ppt/charts/chart121.xml" ContentType="application/vnd.openxmlformats-officedocument.drawingml.chart+xml"/>
  <Override PartName="/ppt/drawings/drawing121.xml" ContentType="application/vnd.openxmlformats-officedocument.drawingml.chartshapes+xml"/>
  <Override PartName="/ppt/charts/chart122.xml" ContentType="application/vnd.openxmlformats-officedocument.drawingml.chart+xml"/>
  <Override PartName="/ppt/drawings/drawing122.xml" ContentType="application/vnd.openxmlformats-officedocument.drawingml.chartshapes+xml"/>
  <Override PartName="/ppt/charts/chart123.xml" ContentType="application/vnd.openxmlformats-officedocument.drawingml.chart+xml"/>
  <Override PartName="/ppt/drawings/drawing123.xml" ContentType="application/vnd.openxmlformats-officedocument.drawingml.chartshapes+xml"/>
  <Override PartName="/ppt/charts/chart124.xml" ContentType="application/vnd.openxmlformats-officedocument.drawingml.chart+xml"/>
  <Override PartName="/ppt/drawings/drawing124.xml" ContentType="application/vnd.openxmlformats-officedocument.drawingml.chartshapes+xml"/>
  <Override PartName="/ppt/charts/chart125.xml" ContentType="application/vnd.openxmlformats-officedocument.drawingml.chart+xml"/>
  <Override PartName="/ppt/drawings/drawing125.xml" ContentType="application/vnd.openxmlformats-officedocument.drawingml.chartshapes+xml"/>
  <Override PartName="/ppt/charts/chart126.xml" ContentType="application/vnd.openxmlformats-officedocument.drawingml.chart+xml"/>
  <Override PartName="/ppt/drawings/drawing126.xml" ContentType="application/vnd.openxmlformats-officedocument.drawingml.chartshapes+xml"/>
  <Override PartName="/ppt/charts/chart127.xml" ContentType="application/vnd.openxmlformats-officedocument.drawingml.chart+xml"/>
  <Override PartName="/ppt/drawings/drawing127.xml" ContentType="application/vnd.openxmlformats-officedocument.drawingml.chartshapes+xml"/>
  <Override PartName="/ppt/charts/chart128.xml" ContentType="application/vnd.openxmlformats-officedocument.drawingml.chart+xml"/>
  <Override PartName="/ppt/drawings/drawing128.xml" ContentType="application/vnd.openxmlformats-officedocument.drawingml.chartshapes+xml"/>
  <Override PartName="/ppt/charts/chart129.xml" ContentType="application/vnd.openxmlformats-officedocument.drawingml.chart+xml"/>
  <Override PartName="/ppt/drawings/drawing129.xml" ContentType="application/vnd.openxmlformats-officedocument.drawingml.chartshapes+xml"/>
  <Override PartName="/ppt/charts/chart130.xml" ContentType="application/vnd.openxmlformats-officedocument.drawingml.chart+xml"/>
  <Override PartName="/ppt/drawings/drawing130.xml" ContentType="application/vnd.openxmlformats-officedocument.drawingml.chartshapes+xml"/>
  <Override PartName="/ppt/charts/chart131.xml" ContentType="application/vnd.openxmlformats-officedocument.drawingml.chart+xml"/>
  <Override PartName="/ppt/drawings/drawing131.xml" ContentType="application/vnd.openxmlformats-officedocument.drawingml.chartshapes+xml"/>
  <Override PartName="/ppt/charts/chart132.xml" ContentType="application/vnd.openxmlformats-officedocument.drawingml.chart+xml"/>
  <Override PartName="/ppt/drawings/drawing132.xml" ContentType="application/vnd.openxmlformats-officedocument.drawingml.chartshapes+xml"/>
  <Override PartName="/ppt/charts/chart133.xml" ContentType="application/vnd.openxmlformats-officedocument.drawingml.chart+xml"/>
  <Override PartName="/ppt/drawings/drawing133.xml" ContentType="application/vnd.openxmlformats-officedocument.drawingml.chartshapes+xml"/>
  <Override PartName="/ppt/charts/chart134.xml" ContentType="application/vnd.openxmlformats-officedocument.drawingml.chart+xml"/>
  <Override PartName="/ppt/drawings/drawing134.xml" ContentType="application/vnd.openxmlformats-officedocument.drawingml.chartshapes+xml"/>
  <Override PartName="/ppt/charts/chart135.xml" ContentType="application/vnd.openxmlformats-officedocument.drawingml.chart+xml"/>
  <Override PartName="/ppt/drawings/drawing135.xml" ContentType="application/vnd.openxmlformats-officedocument.drawingml.chartshapes+xml"/>
  <Override PartName="/ppt/charts/chart136.xml" ContentType="application/vnd.openxmlformats-officedocument.drawingml.chart+xml"/>
  <Override PartName="/ppt/drawings/drawing136.xml" ContentType="application/vnd.openxmlformats-officedocument.drawingml.chartshapes+xml"/>
  <Override PartName="/ppt/charts/chart137.xml" ContentType="application/vnd.openxmlformats-officedocument.drawingml.chart+xml"/>
  <Override PartName="/ppt/drawings/drawing137.xml" ContentType="application/vnd.openxmlformats-officedocument.drawingml.chartshapes+xml"/>
  <Override PartName="/ppt/charts/chart138.xml" ContentType="application/vnd.openxmlformats-officedocument.drawingml.chart+xml"/>
  <Override PartName="/ppt/drawings/drawing138.xml" ContentType="application/vnd.openxmlformats-officedocument.drawingml.chartshapes+xml"/>
  <Override PartName="/ppt/charts/chart139.xml" ContentType="application/vnd.openxmlformats-officedocument.drawingml.chart+xml"/>
  <Override PartName="/ppt/drawings/drawing139.xml" ContentType="application/vnd.openxmlformats-officedocument.drawingml.chartshapes+xml"/>
  <Override PartName="/ppt/charts/chart140.xml" ContentType="application/vnd.openxmlformats-officedocument.drawingml.chart+xml"/>
  <Override PartName="/ppt/drawings/drawing140.xml" ContentType="application/vnd.openxmlformats-officedocument.drawingml.chartshapes+xml"/>
  <Override PartName="/ppt/charts/chart141.xml" ContentType="application/vnd.openxmlformats-officedocument.drawingml.chart+xml"/>
  <Override PartName="/ppt/drawings/drawing141.xml" ContentType="application/vnd.openxmlformats-officedocument.drawingml.chartshapes+xml"/>
  <Override PartName="/ppt/charts/chart142.xml" ContentType="application/vnd.openxmlformats-officedocument.drawingml.chart+xml"/>
  <Override PartName="/ppt/drawings/drawing142.xml" ContentType="application/vnd.openxmlformats-officedocument.drawingml.chartshapes+xml"/>
  <Override PartName="/ppt/charts/chart143.xml" ContentType="application/vnd.openxmlformats-officedocument.drawingml.chart+xml"/>
  <Override PartName="/ppt/drawings/drawing143.xml" ContentType="application/vnd.openxmlformats-officedocument.drawingml.chartshapes+xml"/>
  <Override PartName="/ppt/charts/chart144.xml" ContentType="application/vnd.openxmlformats-officedocument.drawingml.chart+xml"/>
  <Override PartName="/ppt/drawings/drawing144.xml" ContentType="application/vnd.openxmlformats-officedocument.drawingml.chartshapes+xml"/>
  <Override PartName="/ppt/charts/chart145.xml" ContentType="application/vnd.openxmlformats-officedocument.drawingml.chart+xml"/>
  <Override PartName="/ppt/drawings/drawing14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402" r:id="rId3"/>
    <p:sldId id="401" r:id="rId4"/>
    <p:sldId id="400" r:id="rId5"/>
    <p:sldId id="399" r:id="rId6"/>
    <p:sldId id="398" r:id="rId7"/>
    <p:sldId id="397" r:id="rId8"/>
    <p:sldId id="396" r:id="rId9"/>
    <p:sldId id="395" r:id="rId10"/>
    <p:sldId id="394" r:id="rId11"/>
    <p:sldId id="393" r:id="rId12"/>
    <p:sldId id="392" r:id="rId13"/>
    <p:sldId id="391" r:id="rId14"/>
    <p:sldId id="390" r:id="rId15"/>
    <p:sldId id="389" r:id="rId16"/>
    <p:sldId id="388" r:id="rId17"/>
    <p:sldId id="387" r:id="rId18"/>
    <p:sldId id="386" r:id="rId19"/>
    <p:sldId id="385" r:id="rId20"/>
    <p:sldId id="384" r:id="rId21"/>
    <p:sldId id="383" r:id="rId22"/>
    <p:sldId id="382" r:id="rId23"/>
    <p:sldId id="381" r:id="rId24"/>
    <p:sldId id="380" r:id="rId25"/>
    <p:sldId id="379" r:id="rId26"/>
    <p:sldId id="378" r:id="rId27"/>
    <p:sldId id="377" r:id="rId28"/>
    <p:sldId id="376" r:id="rId29"/>
    <p:sldId id="375" r:id="rId30"/>
    <p:sldId id="374" r:id="rId31"/>
    <p:sldId id="373" r:id="rId32"/>
    <p:sldId id="372" r:id="rId33"/>
    <p:sldId id="371" r:id="rId34"/>
    <p:sldId id="370" r:id="rId35"/>
    <p:sldId id="369" r:id="rId36"/>
    <p:sldId id="368" r:id="rId37"/>
    <p:sldId id="367" r:id="rId38"/>
    <p:sldId id="366" r:id="rId39"/>
    <p:sldId id="365" r:id="rId40"/>
    <p:sldId id="364" r:id="rId41"/>
    <p:sldId id="363" r:id="rId42"/>
    <p:sldId id="362" r:id="rId43"/>
    <p:sldId id="361" r:id="rId44"/>
    <p:sldId id="360" r:id="rId45"/>
    <p:sldId id="359" r:id="rId46"/>
    <p:sldId id="358" r:id="rId47"/>
    <p:sldId id="357" r:id="rId48"/>
    <p:sldId id="356" r:id="rId49"/>
    <p:sldId id="355" r:id="rId50"/>
    <p:sldId id="354" r:id="rId51"/>
    <p:sldId id="353" r:id="rId52"/>
    <p:sldId id="352" r:id="rId53"/>
    <p:sldId id="351" r:id="rId54"/>
    <p:sldId id="350" r:id="rId55"/>
    <p:sldId id="349" r:id="rId56"/>
    <p:sldId id="348" r:id="rId57"/>
    <p:sldId id="347" r:id="rId58"/>
    <p:sldId id="346" r:id="rId59"/>
    <p:sldId id="345" r:id="rId60"/>
    <p:sldId id="344" r:id="rId61"/>
    <p:sldId id="343" r:id="rId62"/>
    <p:sldId id="342" r:id="rId63"/>
    <p:sldId id="341" r:id="rId64"/>
    <p:sldId id="340" r:id="rId65"/>
    <p:sldId id="339" r:id="rId66"/>
    <p:sldId id="338" r:id="rId67"/>
    <p:sldId id="337" r:id="rId68"/>
    <p:sldId id="336" r:id="rId69"/>
    <p:sldId id="335" r:id="rId70"/>
    <p:sldId id="334" r:id="rId71"/>
    <p:sldId id="333" r:id="rId72"/>
    <p:sldId id="332" r:id="rId73"/>
    <p:sldId id="331" r:id="rId74"/>
    <p:sldId id="330" r:id="rId75"/>
    <p:sldId id="329" r:id="rId76"/>
    <p:sldId id="328" r:id="rId77"/>
    <p:sldId id="327" r:id="rId78"/>
    <p:sldId id="326" r:id="rId79"/>
    <p:sldId id="325" r:id="rId80"/>
    <p:sldId id="324" r:id="rId81"/>
    <p:sldId id="323" r:id="rId82"/>
    <p:sldId id="322" r:id="rId83"/>
    <p:sldId id="321" r:id="rId84"/>
    <p:sldId id="320" r:id="rId85"/>
    <p:sldId id="319" r:id="rId86"/>
    <p:sldId id="318" r:id="rId87"/>
    <p:sldId id="317" r:id="rId88"/>
    <p:sldId id="316" r:id="rId89"/>
    <p:sldId id="315" r:id="rId90"/>
    <p:sldId id="314" r:id="rId91"/>
    <p:sldId id="313" r:id="rId92"/>
    <p:sldId id="312" r:id="rId93"/>
    <p:sldId id="311" r:id="rId94"/>
    <p:sldId id="310" r:id="rId95"/>
    <p:sldId id="309" r:id="rId96"/>
    <p:sldId id="308" r:id="rId97"/>
    <p:sldId id="307" r:id="rId98"/>
    <p:sldId id="306" r:id="rId99"/>
    <p:sldId id="305" r:id="rId100"/>
    <p:sldId id="304" r:id="rId101"/>
    <p:sldId id="303" r:id="rId102"/>
    <p:sldId id="302" r:id="rId103"/>
    <p:sldId id="301" r:id="rId104"/>
    <p:sldId id="300" r:id="rId105"/>
    <p:sldId id="299" r:id="rId106"/>
    <p:sldId id="298" r:id="rId107"/>
    <p:sldId id="297" r:id="rId108"/>
    <p:sldId id="296" r:id="rId109"/>
    <p:sldId id="295" r:id="rId110"/>
    <p:sldId id="294" r:id="rId111"/>
    <p:sldId id="293" r:id="rId112"/>
    <p:sldId id="292" r:id="rId113"/>
    <p:sldId id="291" r:id="rId114"/>
    <p:sldId id="290" r:id="rId115"/>
    <p:sldId id="289" r:id="rId116"/>
    <p:sldId id="288" r:id="rId117"/>
    <p:sldId id="287" r:id="rId118"/>
    <p:sldId id="286" r:id="rId119"/>
    <p:sldId id="285" r:id="rId120"/>
    <p:sldId id="284" r:id="rId121"/>
    <p:sldId id="283" r:id="rId122"/>
    <p:sldId id="282" r:id="rId123"/>
    <p:sldId id="281" r:id="rId124"/>
    <p:sldId id="280" r:id="rId125"/>
    <p:sldId id="279" r:id="rId126"/>
    <p:sldId id="278" r:id="rId127"/>
    <p:sldId id="277" r:id="rId128"/>
    <p:sldId id="276" r:id="rId129"/>
    <p:sldId id="275" r:id="rId130"/>
    <p:sldId id="274" r:id="rId131"/>
    <p:sldId id="273" r:id="rId132"/>
    <p:sldId id="272" r:id="rId133"/>
    <p:sldId id="271" r:id="rId134"/>
    <p:sldId id="270" r:id="rId135"/>
    <p:sldId id="269" r:id="rId136"/>
    <p:sldId id="268" r:id="rId137"/>
    <p:sldId id="267" r:id="rId138"/>
    <p:sldId id="266" r:id="rId139"/>
    <p:sldId id="265" r:id="rId140"/>
    <p:sldId id="264" r:id="rId141"/>
    <p:sldId id="263" r:id="rId142"/>
    <p:sldId id="262" r:id="rId143"/>
    <p:sldId id="261" r:id="rId144"/>
    <p:sldId id="260" r:id="rId145"/>
    <p:sldId id="259" r:id="rId146"/>
    <p:sldId id="258" r:id="rId147"/>
    <p:sldId id="257" r:id="rId148"/>
    <p:sldId id="256" r:id="rId1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esktop\2022%20&#1057;&#1055;&#1054;%20&#1054;&#1059;.xlsm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Desktop\2022%20&#1057;&#1055;&#1054;%20&#1054;&#1059;.xlsm" TargetMode="Externa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0.xml"/><Relationship Id="rId1" Type="http://schemas.openxmlformats.org/officeDocument/2006/relationships/oleObject" Target="file:///D:\Desktop\2022%20&#1057;&#1055;&#1054;%20&#1054;&#1059;.xlsm" TargetMode="External"/></Relationships>
</file>

<file path=ppt/charts/_rels/chart10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1.xml"/><Relationship Id="rId1" Type="http://schemas.openxmlformats.org/officeDocument/2006/relationships/oleObject" Target="file:///D:\Desktop\2022%20&#1057;&#1055;&#1054;%20&#1054;&#1059;.xlsm" TargetMode="External"/></Relationships>
</file>

<file path=ppt/charts/_rels/chart10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2.xml"/><Relationship Id="rId1" Type="http://schemas.openxmlformats.org/officeDocument/2006/relationships/oleObject" Target="file:///D:\Desktop\2022%20&#1057;&#1055;&#1054;%20&#1054;&#1059;.xlsm" TargetMode="External"/></Relationships>
</file>

<file path=ppt/charts/_rels/chart10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3.xml"/><Relationship Id="rId1" Type="http://schemas.openxmlformats.org/officeDocument/2006/relationships/oleObject" Target="file:///D:\Desktop\2022%20&#1057;&#1055;&#1054;%20&#1054;&#1059;.xlsm" TargetMode="External"/></Relationships>
</file>

<file path=ppt/charts/_rels/chart10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4.xml"/><Relationship Id="rId1" Type="http://schemas.openxmlformats.org/officeDocument/2006/relationships/oleObject" Target="file:///D:\Desktop\2022%20&#1057;&#1055;&#1054;%20&#1054;&#1059;.xlsm" TargetMode="External"/></Relationships>
</file>

<file path=ppt/charts/_rels/chart10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5.xml"/><Relationship Id="rId1" Type="http://schemas.openxmlformats.org/officeDocument/2006/relationships/oleObject" Target="file:///D:\Desktop\2022%20&#1057;&#1055;&#1054;%20&#1054;&#1059;.xlsm" TargetMode="External"/></Relationships>
</file>

<file path=ppt/charts/_rels/chart10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6.xml"/><Relationship Id="rId1" Type="http://schemas.openxmlformats.org/officeDocument/2006/relationships/oleObject" Target="file:///D:\Desktop\2022%20&#1057;&#1055;&#1054;%20&#1054;&#1059;.xlsm" TargetMode="External"/></Relationships>
</file>

<file path=ppt/charts/_rels/chart10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7.xml"/><Relationship Id="rId1" Type="http://schemas.openxmlformats.org/officeDocument/2006/relationships/oleObject" Target="file:///D:\Desktop\2022%20&#1057;&#1055;&#1054;%20&#1054;&#1059;.xlsm" TargetMode="External"/></Relationships>
</file>

<file path=ppt/charts/_rels/chart10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8.xml"/><Relationship Id="rId1" Type="http://schemas.openxmlformats.org/officeDocument/2006/relationships/oleObject" Target="file:///D:\Desktop\2022%20&#1057;&#1055;&#1054;%20&#1054;&#1059;.xlsm" TargetMode="External"/></Relationships>
</file>

<file path=ppt/charts/_rels/chart10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9.xml"/><Relationship Id="rId1" Type="http://schemas.openxmlformats.org/officeDocument/2006/relationships/oleObject" Target="file:///D:\Desktop\2022%20&#1057;&#1055;&#1054;%20&#1054;&#1059;.xlsm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Desktop\2022%20&#1057;&#1055;&#1054;%20&#1054;&#1059;.xlsm" TargetMode="External"/></Relationships>
</file>

<file path=ppt/charts/_rels/chart1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0.xml"/><Relationship Id="rId1" Type="http://schemas.openxmlformats.org/officeDocument/2006/relationships/oleObject" Target="file:///D:\Desktop\2022%20&#1057;&#1055;&#1054;%20&#1054;&#1059;.xlsm" TargetMode="External"/></Relationships>
</file>

<file path=ppt/charts/_rels/chart1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1.xml"/><Relationship Id="rId1" Type="http://schemas.openxmlformats.org/officeDocument/2006/relationships/oleObject" Target="file:///D:\Desktop\2022%20&#1057;&#1055;&#1054;%20&#1054;&#1059;.xlsm" TargetMode="External"/></Relationships>
</file>

<file path=ppt/charts/_rels/chart1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2.xml"/><Relationship Id="rId1" Type="http://schemas.openxmlformats.org/officeDocument/2006/relationships/oleObject" Target="file:///D:\Desktop\2022%20&#1057;&#1055;&#1054;%20&#1054;&#1059;.xlsm" TargetMode="External"/></Relationships>
</file>

<file path=ppt/charts/_rels/chart1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3.xml"/><Relationship Id="rId1" Type="http://schemas.openxmlformats.org/officeDocument/2006/relationships/oleObject" Target="file:///D:\Desktop\2022%20&#1057;&#1055;&#1054;%20&#1054;&#1059;.xlsm" TargetMode="External"/></Relationships>
</file>

<file path=ppt/charts/_rels/chart1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4.xml"/><Relationship Id="rId1" Type="http://schemas.openxmlformats.org/officeDocument/2006/relationships/oleObject" Target="file:///D:\Desktop\2022%20&#1057;&#1055;&#1054;%20&#1054;&#1059;.xlsm" TargetMode="External"/></Relationships>
</file>

<file path=ppt/charts/_rels/chart1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5.xml"/><Relationship Id="rId1" Type="http://schemas.openxmlformats.org/officeDocument/2006/relationships/oleObject" Target="file:///D:\Desktop\2022%20&#1057;&#1055;&#1054;%20&#1054;&#1059;.xlsm" TargetMode="External"/></Relationships>
</file>

<file path=ppt/charts/_rels/chart1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6.xml"/><Relationship Id="rId1" Type="http://schemas.openxmlformats.org/officeDocument/2006/relationships/oleObject" Target="file:///D:\Desktop\2022%20&#1057;&#1055;&#1054;%20&#1054;&#1059;.xlsm" TargetMode="External"/></Relationships>
</file>

<file path=ppt/charts/_rels/chart1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7.xml"/><Relationship Id="rId1" Type="http://schemas.openxmlformats.org/officeDocument/2006/relationships/oleObject" Target="file:///D:\Desktop\2022%20&#1057;&#1055;&#1054;%20&#1054;&#1059;.xlsm" TargetMode="External"/></Relationships>
</file>

<file path=ppt/charts/_rels/chart1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8.xml"/><Relationship Id="rId1" Type="http://schemas.openxmlformats.org/officeDocument/2006/relationships/oleObject" Target="file:///D:\Desktop\2022%20&#1057;&#1055;&#1054;%20&#1054;&#1059;.xlsm" TargetMode="External"/></Relationships>
</file>

<file path=ppt/charts/_rels/chart1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9.xml"/><Relationship Id="rId1" Type="http://schemas.openxmlformats.org/officeDocument/2006/relationships/oleObject" Target="file:///D:\Desktop\2022%20&#1057;&#1055;&#1054;%20&#1054;&#1059;.xlsm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Desktop\2022%20&#1057;&#1055;&#1054;%20&#1054;&#1059;.xlsm" TargetMode="External"/></Relationships>
</file>

<file path=ppt/charts/_rels/chart1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0.xml"/><Relationship Id="rId1" Type="http://schemas.openxmlformats.org/officeDocument/2006/relationships/oleObject" Target="file:///D:\Desktop\2022%20&#1057;&#1055;&#1054;%20&#1054;&#1059;.xlsm" TargetMode="External"/></Relationships>
</file>

<file path=ppt/charts/_rels/chart1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1.xml"/><Relationship Id="rId1" Type="http://schemas.openxmlformats.org/officeDocument/2006/relationships/oleObject" Target="file:///D:\Desktop\2022%20&#1057;&#1055;&#1054;%20&#1054;&#1059;.xlsm" TargetMode="External"/></Relationships>
</file>

<file path=ppt/charts/_rels/chart1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2.xml"/><Relationship Id="rId1" Type="http://schemas.openxmlformats.org/officeDocument/2006/relationships/oleObject" Target="file:///D:\Desktop\2022%20&#1057;&#1055;&#1054;%20&#1054;&#1059;.xlsm" TargetMode="External"/></Relationships>
</file>

<file path=ppt/charts/_rels/chart1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3.xml"/><Relationship Id="rId1" Type="http://schemas.openxmlformats.org/officeDocument/2006/relationships/oleObject" Target="file:///D:\Desktop\2022%20&#1057;&#1055;&#1054;%20&#1054;&#1059;.xlsm" TargetMode="External"/></Relationships>
</file>

<file path=ppt/charts/_rels/chart1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4.xml"/><Relationship Id="rId1" Type="http://schemas.openxmlformats.org/officeDocument/2006/relationships/oleObject" Target="file:///D:\Desktop\2022%20&#1057;&#1055;&#1054;%20&#1054;&#1059;.xlsm" TargetMode="External"/></Relationships>
</file>

<file path=ppt/charts/_rels/chart1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5.xml"/><Relationship Id="rId1" Type="http://schemas.openxmlformats.org/officeDocument/2006/relationships/oleObject" Target="file:///D:\Desktop\2022%20&#1057;&#1055;&#1054;%20&#1054;&#1059;.xlsm" TargetMode="External"/></Relationships>
</file>

<file path=ppt/charts/_rels/chart1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6.xml"/><Relationship Id="rId1" Type="http://schemas.openxmlformats.org/officeDocument/2006/relationships/oleObject" Target="file:///D:\Desktop\2022%20&#1057;&#1055;&#1054;%20&#1054;&#1059;.xlsm" TargetMode="External"/></Relationships>
</file>

<file path=ppt/charts/_rels/chart1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7.xml"/><Relationship Id="rId1" Type="http://schemas.openxmlformats.org/officeDocument/2006/relationships/oleObject" Target="file:///D:\Desktop\2022%20&#1057;&#1055;&#1054;%20&#1054;&#1059;.xlsm" TargetMode="External"/></Relationships>
</file>

<file path=ppt/charts/_rels/chart1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8.xml"/><Relationship Id="rId1" Type="http://schemas.openxmlformats.org/officeDocument/2006/relationships/oleObject" Target="file:///D:\Desktop\2022%20&#1057;&#1055;&#1054;%20&#1054;&#1059;.xlsm" TargetMode="External"/></Relationships>
</file>

<file path=ppt/charts/_rels/chart1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9.xml"/><Relationship Id="rId1" Type="http://schemas.openxmlformats.org/officeDocument/2006/relationships/oleObject" Target="file:///D:\Desktop\2022%20&#1057;&#1055;&#1054;%20&#1054;&#1059;.xlsm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Desktop\2022%20&#1057;&#1055;&#1054;%20&#1054;&#1059;.xlsm" TargetMode="External"/></Relationships>
</file>

<file path=ppt/charts/_rels/chart1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0.xml"/><Relationship Id="rId1" Type="http://schemas.openxmlformats.org/officeDocument/2006/relationships/oleObject" Target="file:///D:\Desktop\2022%20&#1057;&#1055;&#1054;%20&#1054;&#1059;.xlsm" TargetMode="External"/></Relationships>
</file>

<file path=ppt/charts/_rels/chart1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1.xml"/><Relationship Id="rId1" Type="http://schemas.openxmlformats.org/officeDocument/2006/relationships/oleObject" Target="file:///D:\Desktop\2022%20&#1057;&#1055;&#1054;%20&#1054;&#1059;.xlsm" TargetMode="External"/></Relationships>
</file>

<file path=ppt/charts/_rels/chart1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2.xml"/><Relationship Id="rId1" Type="http://schemas.openxmlformats.org/officeDocument/2006/relationships/oleObject" Target="file:///D:\Desktop\2022%20&#1057;&#1055;&#1054;%20&#1054;&#1059;.xlsm" TargetMode="External"/></Relationships>
</file>

<file path=ppt/charts/_rels/chart1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3.xml"/><Relationship Id="rId1" Type="http://schemas.openxmlformats.org/officeDocument/2006/relationships/oleObject" Target="file:///D:\Desktop\2022%20&#1057;&#1055;&#1054;%20&#1054;&#1059;.xlsm" TargetMode="External"/></Relationships>
</file>

<file path=ppt/charts/_rels/chart1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4.xml"/><Relationship Id="rId1" Type="http://schemas.openxmlformats.org/officeDocument/2006/relationships/oleObject" Target="file:///D:\Desktop\2022%20&#1057;&#1055;&#1054;%20&#1054;&#1059;.xlsm" TargetMode="External"/></Relationships>
</file>

<file path=ppt/charts/_rels/chart1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5.xml"/><Relationship Id="rId1" Type="http://schemas.openxmlformats.org/officeDocument/2006/relationships/oleObject" Target="file:///D:\Desktop\2022%20&#1057;&#1055;&#1054;%20&#1054;&#1059;.xlsm" TargetMode="External"/></Relationships>
</file>

<file path=ppt/charts/_rels/chart1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6.xml"/><Relationship Id="rId1" Type="http://schemas.openxmlformats.org/officeDocument/2006/relationships/oleObject" Target="file:///D:\Desktop\2022%20&#1057;&#1055;&#1054;%20&#1054;&#1059;.xlsm" TargetMode="External"/></Relationships>
</file>

<file path=ppt/charts/_rels/chart1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7.xml"/><Relationship Id="rId1" Type="http://schemas.openxmlformats.org/officeDocument/2006/relationships/oleObject" Target="file:///D:\Desktop\2022%20&#1057;&#1055;&#1054;%20&#1054;&#1059;.xlsm" TargetMode="External"/></Relationships>
</file>

<file path=ppt/charts/_rels/chart1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8.xml"/><Relationship Id="rId1" Type="http://schemas.openxmlformats.org/officeDocument/2006/relationships/oleObject" Target="file:///D:\Desktop\2022%20&#1057;&#1055;&#1054;%20&#1054;&#1059;.xlsm" TargetMode="External"/></Relationships>
</file>

<file path=ppt/charts/_rels/chart1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9.xml"/><Relationship Id="rId1" Type="http://schemas.openxmlformats.org/officeDocument/2006/relationships/oleObject" Target="file:///D:\Desktop\2022%20&#1057;&#1055;&#1054;%20&#1054;&#1059;.xlsm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Desktop\2022%20&#1057;&#1055;&#1054;%20&#1054;&#1059;.xlsm" TargetMode="External"/></Relationships>
</file>

<file path=ppt/charts/_rels/chart1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0.xml"/><Relationship Id="rId1" Type="http://schemas.openxmlformats.org/officeDocument/2006/relationships/oleObject" Target="file:///D:\Desktop\2022%20&#1057;&#1055;&#1054;%20&#1054;&#1059;.xlsm" TargetMode="External"/></Relationships>
</file>

<file path=ppt/charts/_rels/chart1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1.xml"/><Relationship Id="rId1" Type="http://schemas.openxmlformats.org/officeDocument/2006/relationships/oleObject" Target="file:///D:\Desktop\2022%20&#1057;&#1055;&#1054;%20&#1054;&#1059;.xlsm" TargetMode="External"/></Relationships>
</file>

<file path=ppt/charts/_rels/chart1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2.xml"/><Relationship Id="rId1" Type="http://schemas.openxmlformats.org/officeDocument/2006/relationships/oleObject" Target="file:///D:\Desktop\2022%20&#1057;&#1055;&#1054;%20&#1054;&#1059;.xlsm" TargetMode="External"/></Relationships>
</file>

<file path=ppt/charts/_rels/chart1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3.xml"/><Relationship Id="rId1" Type="http://schemas.openxmlformats.org/officeDocument/2006/relationships/oleObject" Target="file:///D:\Desktop\2022%20&#1057;&#1055;&#1054;%20&#1054;&#1059;.xlsm" TargetMode="External"/></Relationships>
</file>

<file path=ppt/charts/_rels/chart1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4.xml"/><Relationship Id="rId1" Type="http://schemas.openxmlformats.org/officeDocument/2006/relationships/oleObject" Target="file:///D:\Desktop\2022%20&#1057;&#1055;&#1054;%20&#1054;&#1059;.xlsm" TargetMode="External"/></Relationships>
</file>

<file path=ppt/charts/_rels/chart1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5.xml"/><Relationship Id="rId1" Type="http://schemas.openxmlformats.org/officeDocument/2006/relationships/oleObject" Target="file:///D:\Desktop\2022%20&#1057;&#1055;&#1054;%20&#1054;&#1059;.xlsm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Desktop\2022%20&#1057;&#1055;&#1054;%20&#1054;&#1059;.xlsm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Desktop\2022%20&#1057;&#1055;&#1054;%20&#1054;&#1059;.xlsm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Desktop\2022%20&#1057;&#1055;&#1054;%20&#1054;&#1059;.xlsm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Desktop\2022%20&#1057;&#1055;&#1054;%20&#1054;&#1059;.xlsm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D:\Desktop\2022%20&#1057;&#1055;&#1054;%20&#1054;&#1059;.xlsm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esktop\2022%20&#1057;&#1055;&#1054;%20&#1054;&#1059;.xlsm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D:\Desktop\2022%20&#1057;&#1055;&#1054;%20&#1054;&#1059;.xlsm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D:\Desktop\2022%20&#1057;&#1055;&#1054;%20&#1054;&#1059;.xlsm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D:\Desktop\2022%20&#1057;&#1055;&#1054;%20&#1054;&#1059;.xlsm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D:\Desktop\2022%20&#1057;&#1055;&#1054;%20&#1054;&#1059;.xlsm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D:\Desktop\2022%20&#1057;&#1055;&#1054;%20&#1054;&#1059;.xlsm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D:\Desktop\2022%20&#1057;&#1055;&#1054;%20&#1054;&#1059;.xlsm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D:\Desktop\2022%20&#1057;&#1055;&#1054;%20&#1054;&#1059;.xlsm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D:\Desktop\2022%20&#1057;&#1055;&#1054;%20&#1054;&#1059;.xlsm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D:\Desktop\2022%20&#1057;&#1055;&#1054;%20&#1054;&#1059;.xlsm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D:\Desktop\2022%20&#1057;&#1055;&#1054;%20&#1054;&#1059;.xlsm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esktop\2022%20&#1057;&#1055;&#1054;%20&#1054;&#1059;.xlsm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D:\Desktop\2022%20&#1057;&#1055;&#1054;%20&#1054;&#1059;.xlsm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D:\Desktop\2022%20&#1057;&#1055;&#1054;%20&#1054;&#1059;.xlsm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D:\Desktop\2022%20&#1057;&#1055;&#1054;%20&#1054;&#1059;.xlsm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D:\Desktop\2022%20&#1057;&#1055;&#1054;%20&#1054;&#1059;.xlsm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D:\Desktop\2022%20&#1057;&#1055;&#1054;%20&#1054;&#1059;.xlsm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D:\Desktop\2022%20&#1057;&#1055;&#1054;%20&#1054;&#1059;.xlsm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D:\Desktop\2022%20&#1057;&#1055;&#1054;%20&#1054;&#1059;.xlsm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D:\Desktop\2022%20&#1057;&#1055;&#1054;%20&#1054;&#1059;.xlsm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D:\Desktop\2022%20&#1057;&#1055;&#1054;%20&#1054;&#1059;.xlsm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D:\Desktop\2022%20&#1057;&#1055;&#1054;%20&#1054;&#1059;.xlsm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esktop\2022%20&#1057;&#1055;&#1054;%20&#1054;&#1059;.xlsm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D:\Desktop\2022%20&#1057;&#1055;&#1054;%20&#1054;&#1059;.xlsm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D:\Desktop\2022%20&#1057;&#1055;&#1054;%20&#1054;&#1059;.xlsm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D:\Desktop\2022%20&#1057;&#1055;&#1054;%20&#1054;&#1059;.xlsm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D:\Desktop\2022%20&#1057;&#1055;&#1054;%20&#1054;&#1059;.xlsm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D:\Desktop\2022%20&#1057;&#1055;&#1054;%20&#1054;&#1059;.xlsm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D:\Desktop\2022%20&#1057;&#1055;&#1054;%20&#1054;&#1059;.xlsm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D:\Desktop\2022%20&#1057;&#1055;&#1054;%20&#1054;&#1059;.xlsm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D:\Desktop\2022%20&#1057;&#1055;&#1054;%20&#1054;&#1059;.xlsm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D:\Desktop\2022%20&#1057;&#1055;&#1054;%20&#1054;&#1059;.xlsm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D:\Desktop\2022%20&#1057;&#1055;&#1054;%20&#1054;&#1059;.xlsm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esktop\2022%20&#1057;&#1055;&#1054;%20&#1054;&#1059;.xlsm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D:\Desktop\2022%20&#1057;&#1055;&#1054;%20&#1054;&#1059;.xlsm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D:\Desktop\2022%20&#1057;&#1055;&#1054;%20&#1054;&#1059;.xlsm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D:\Desktop\2022%20&#1057;&#1055;&#1054;%20&#1054;&#1059;.xlsm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D:\Desktop\2022%20&#1057;&#1055;&#1054;%20&#1054;&#1059;.xlsm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D:\Desktop\2022%20&#1057;&#1055;&#1054;%20&#1054;&#1059;.xlsm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D:\Desktop\2022%20&#1057;&#1055;&#1054;%20&#1054;&#1059;.xlsm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D:\Desktop\2022%20&#1057;&#1055;&#1054;%20&#1054;&#1059;.xlsm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D:\Desktop\2022%20&#1057;&#1055;&#1054;%20&#1054;&#1059;.xlsm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D:\Desktop\2022%20&#1057;&#1055;&#1054;%20&#1054;&#1059;.xlsm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D:\Desktop\2022%20&#1057;&#1055;&#1054;%20&#1054;&#1059;.xlsm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Desktop\2022%20&#1057;&#1055;&#1054;%20&#1054;&#1059;.xlsm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D:\Desktop\2022%20&#1057;&#1055;&#1054;%20&#1054;&#1059;.xlsm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D:\Desktop\2022%20&#1057;&#1055;&#1054;%20&#1054;&#1059;.xlsm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D:\Desktop\2022%20&#1057;&#1055;&#1054;%20&#1054;&#1059;.xlsm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D:\Desktop\2022%20&#1057;&#1055;&#1054;%20&#1054;&#1059;.xlsm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D:\Desktop\2022%20&#1057;&#1055;&#1054;%20&#1054;&#1059;.xlsm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D:\Desktop\2022%20&#1057;&#1055;&#1054;%20&#1054;&#1059;.xlsm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D:\Desktop\2022%20&#1057;&#1055;&#1054;%20&#1054;&#1059;.xlsm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D:\Desktop\2022%20&#1057;&#1055;&#1054;%20&#1054;&#1059;.xlsm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D:\Desktop\2022%20&#1057;&#1055;&#1054;%20&#1054;&#1059;.xlsm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D:\Desktop\2022%20&#1057;&#1055;&#1054;%20&#1054;&#1059;.xlsm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Desktop\2022%20&#1057;&#1055;&#1054;%20&#1054;&#1059;.xlsm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D:\Desktop\2022%20&#1057;&#1055;&#1054;%20&#1054;&#1059;.xlsm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D:\Desktop\2022%20&#1057;&#1055;&#1054;%20&#1054;&#1059;.xlsm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D:\Desktop\2022%20&#1057;&#1055;&#1054;%20&#1054;&#1059;.xlsm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D:\Desktop\2022%20&#1057;&#1055;&#1054;%20&#1054;&#1059;.xlsm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D:\Desktop\2022%20&#1057;&#1055;&#1054;%20&#1054;&#1059;.xlsm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D:\Desktop\2022%20&#1057;&#1055;&#1054;%20&#1054;&#1059;.xlsm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D:\Desktop\2022%20&#1057;&#1055;&#1054;%20&#1054;&#1059;.xlsm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D:\Desktop\2022%20&#1057;&#1055;&#1054;%20&#1054;&#1059;.xlsm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D:\Desktop\2022%20&#1057;&#1055;&#1054;%20&#1054;&#1059;.xlsm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D:\Desktop\2022%20&#1057;&#1055;&#1054;%20&#1054;&#1059;.xlsm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Desktop\2022%20&#1057;&#1055;&#1054;%20&#1054;&#1059;.xlsm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D:\Desktop\2022%20&#1057;&#1055;&#1054;%20&#1054;&#1059;.xlsm" TargetMode="Externa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1.xml"/><Relationship Id="rId1" Type="http://schemas.openxmlformats.org/officeDocument/2006/relationships/oleObject" Target="file:///D:\Desktop\2022%20&#1057;&#1055;&#1054;%20&#1054;&#1059;.xlsm" TargetMode="External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2.xml"/><Relationship Id="rId1" Type="http://schemas.openxmlformats.org/officeDocument/2006/relationships/oleObject" Target="file:///D:\Desktop\2022%20&#1057;&#1055;&#1054;%20&#1054;&#1059;.xlsm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3.xml"/><Relationship Id="rId1" Type="http://schemas.openxmlformats.org/officeDocument/2006/relationships/oleObject" Target="file:///D:\Desktop\2022%20&#1057;&#1055;&#1054;%20&#1054;&#1059;.xlsm" TargetMode="Externa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4.xml"/><Relationship Id="rId1" Type="http://schemas.openxmlformats.org/officeDocument/2006/relationships/oleObject" Target="file:///D:\Desktop\2022%20&#1057;&#1055;&#1054;%20&#1054;&#1059;.xlsm" TargetMode="Externa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5.xml"/><Relationship Id="rId1" Type="http://schemas.openxmlformats.org/officeDocument/2006/relationships/oleObject" Target="file:///D:\Desktop\2022%20&#1057;&#1055;&#1054;%20&#1054;&#1059;.xlsm" TargetMode="Externa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6.xml"/><Relationship Id="rId1" Type="http://schemas.openxmlformats.org/officeDocument/2006/relationships/oleObject" Target="file:///D:\Desktop\2022%20&#1057;&#1055;&#1054;%20&#1054;&#1059;.xlsm" TargetMode="Externa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7.xml"/><Relationship Id="rId1" Type="http://schemas.openxmlformats.org/officeDocument/2006/relationships/oleObject" Target="file:///D:\Desktop\2022%20&#1057;&#1055;&#1054;%20&#1054;&#1059;.xlsm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8.xml"/><Relationship Id="rId1" Type="http://schemas.openxmlformats.org/officeDocument/2006/relationships/oleObject" Target="file:///D:\Desktop\2022%20&#1057;&#1055;&#1054;%20&#1054;&#1059;.xlsm" TargetMode="Externa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9.xml"/><Relationship Id="rId1" Type="http://schemas.openxmlformats.org/officeDocument/2006/relationships/oleObject" Target="file:///D:\Desktop\2022%20&#1057;&#1055;&#1054;%20&#1054;&#1059;.xlsm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Desktop\2022%20&#1057;&#1055;&#1054;%20&#1054;&#1059;.xlsm" TargetMode="Externa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0.xml"/><Relationship Id="rId1" Type="http://schemas.openxmlformats.org/officeDocument/2006/relationships/oleObject" Target="file:///D:\Desktop\2022%20&#1057;&#1055;&#1054;%20&#1054;&#1059;.xlsm" TargetMode="Externa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1.xml"/><Relationship Id="rId1" Type="http://schemas.openxmlformats.org/officeDocument/2006/relationships/oleObject" Target="file:///D:\Desktop\2022%20&#1057;&#1055;&#1054;%20&#1054;&#1059;.xlsm" TargetMode="Externa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2.xml"/><Relationship Id="rId1" Type="http://schemas.openxmlformats.org/officeDocument/2006/relationships/oleObject" Target="file:///D:\Desktop\2022%20&#1057;&#1055;&#1054;%20&#1054;&#1059;.xlsm" TargetMode="Externa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3.xml"/><Relationship Id="rId1" Type="http://schemas.openxmlformats.org/officeDocument/2006/relationships/oleObject" Target="file:///D:\Desktop\2022%20&#1057;&#1055;&#1054;%20&#1054;&#1059;.xlsm" TargetMode="Externa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4.xml"/><Relationship Id="rId1" Type="http://schemas.openxmlformats.org/officeDocument/2006/relationships/oleObject" Target="file:///D:\Desktop\2022%20&#1057;&#1055;&#1054;%20&#1054;&#1059;.xlsm" TargetMode="Externa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5.xml"/><Relationship Id="rId1" Type="http://schemas.openxmlformats.org/officeDocument/2006/relationships/oleObject" Target="file:///D:\Desktop\2022%20&#1057;&#1055;&#1054;%20&#1054;&#1059;.xlsm" TargetMode="Externa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6.xml"/><Relationship Id="rId1" Type="http://schemas.openxmlformats.org/officeDocument/2006/relationships/oleObject" Target="file:///D:\Desktop\2022%20&#1057;&#1055;&#1054;%20&#1054;&#1059;.xlsm" TargetMode="Externa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7.xml"/><Relationship Id="rId1" Type="http://schemas.openxmlformats.org/officeDocument/2006/relationships/oleObject" Target="file:///D:\Desktop\2022%20&#1057;&#1055;&#1054;%20&#1054;&#1059;.xlsm" TargetMode="Externa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8.xml"/><Relationship Id="rId1" Type="http://schemas.openxmlformats.org/officeDocument/2006/relationships/oleObject" Target="file:///D:\Desktop\2022%20&#1057;&#1055;&#1054;%20&#1054;&#1059;.xlsm" TargetMode="Externa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9.xml"/><Relationship Id="rId1" Type="http://schemas.openxmlformats.org/officeDocument/2006/relationships/oleObject" Target="file:///D:\Desktop\2022%20&#1057;&#1055;&#1054;%20&#1054;&#1059;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'Эксперимент%'!$E$65</c:f>
              <c:strCache>
                <c:ptCount val="1"/>
                <c:pt idx="0">
                  <c:v>Удовлетворенность СПО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'Эксперимент%'!$E$66:$E$81</c:f>
              <c:numCache>
                <c:formatCode>0.00</c:formatCode>
                <c:ptCount val="16"/>
                <c:pt idx="0">
                  <c:v>0.73695553111826351</c:v>
                </c:pt>
                <c:pt idx="1">
                  <c:v>0.35570429986889729</c:v>
                </c:pt>
                <c:pt idx="2">
                  <c:v>0.41528622766722295</c:v>
                </c:pt>
                <c:pt idx="3">
                  <c:v>0.86671985239681171</c:v>
                </c:pt>
                <c:pt idx="4">
                  <c:v>0.59013298920216395</c:v>
                </c:pt>
                <c:pt idx="5">
                  <c:v>0.71100266686255265</c:v>
                </c:pt>
                <c:pt idx="6">
                  <c:v>0.80640685799974154</c:v>
                </c:pt>
                <c:pt idx="7">
                  <c:v>0.66786973753616841</c:v>
                </c:pt>
                <c:pt idx="8">
                  <c:v>0.59256987786467519</c:v>
                </c:pt>
                <c:pt idx="9">
                  <c:v>0.5560165479270528</c:v>
                </c:pt>
                <c:pt idx="10">
                  <c:v>0.51032488550503108</c:v>
                </c:pt>
                <c:pt idx="11">
                  <c:v>0.88901738365875371</c:v>
                </c:pt>
                <c:pt idx="12">
                  <c:v>0.74922700616875981</c:v>
                </c:pt>
                <c:pt idx="13">
                  <c:v>0.73732106441764</c:v>
                </c:pt>
                <c:pt idx="14">
                  <c:v>0.18024831616832318</c:v>
                </c:pt>
                <c:pt idx="15">
                  <c:v>0.86452665260054029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2-4C07-919E-C12F69BAC707}"/>
            </c:ext>
          </c:extLst>
        </c:ser>
        <c:ser>
          <c:idx val="1"/>
          <c:order val="1"/>
          <c:tx>
            <c:strRef>
              <c:f>'Эксперимент%'!$F$65</c:f>
              <c:strCache>
                <c:ptCount val="1"/>
                <c:pt idx="0">
                  <c:v>Запрос СПО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'Эксперимент%'!$F$66:$F$81</c:f>
              <c:numCache>
                <c:formatCode>0.00</c:formatCode>
                <c:ptCount val="16"/>
                <c:pt idx="0">
                  <c:v>-0.85486758925138306</c:v>
                </c:pt>
                <c:pt idx="1">
                  <c:v>0.22675360338518094</c:v>
                </c:pt>
                <c:pt idx="2">
                  <c:v>-0.15704746496972952</c:v>
                </c:pt>
                <c:pt idx="3">
                  <c:v>-0.1396019618626877</c:v>
                </c:pt>
                <c:pt idx="4">
                  <c:v>0.33142662202742862</c:v>
                </c:pt>
                <c:pt idx="5">
                  <c:v>0.5233271562048839</c:v>
                </c:pt>
                <c:pt idx="6">
                  <c:v>0.29653561581334664</c:v>
                </c:pt>
                <c:pt idx="7">
                  <c:v>0.3837631313485525</c:v>
                </c:pt>
                <c:pt idx="8">
                  <c:v>0.13952608784997339</c:v>
                </c:pt>
                <c:pt idx="9">
                  <c:v>-5.2374446327480159E-2</c:v>
                </c:pt>
                <c:pt idx="10">
                  <c:v>0.27909011270630479</c:v>
                </c:pt>
                <c:pt idx="11">
                  <c:v>0.1046350816358914</c:v>
                </c:pt>
                <c:pt idx="12">
                  <c:v>0.17441709406405709</c:v>
                </c:pt>
                <c:pt idx="13">
                  <c:v>0.41865413756263614</c:v>
                </c:pt>
                <c:pt idx="14">
                  <c:v>-0.34894799914718311</c:v>
                </c:pt>
                <c:pt idx="15">
                  <c:v>0.17441709406405709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32-4C07-919E-C12F69BAC7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71792"/>
        <c:axId val="1544768656"/>
      </c:radarChart>
      <c:catAx>
        <c:axId val="1544771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8656"/>
        <c:crosses val="autoZero"/>
        <c:auto val="1"/>
        <c:lblAlgn val="ctr"/>
        <c:lblOffset val="100"/>
        <c:noMultiLvlLbl val="0"/>
      </c:catAx>
      <c:valAx>
        <c:axId val="15447686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7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9482900458338"/>
          <c:y val="4.273859706930571E-3"/>
          <c:w val="0.23075998481944057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47329117694183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СПО!$G$13836:$J$13836</c:f>
              <c:numCache>
                <c:formatCode>0.00</c:formatCode>
                <c:ptCount val="4"/>
                <c:pt idx="0">
                  <c:v>-0.50437609402350603</c:v>
                </c:pt>
                <c:pt idx="1">
                  <c:v>-1.5311327831957993</c:v>
                </c:pt>
                <c:pt idx="2">
                  <c:v>-0.57839459864966258</c:v>
                </c:pt>
                <c:pt idx="3">
                  <c:v>-0.51712928232057997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04-472B-84BB-DE7C5E39BA9A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СПО!$G$13837:$J$13837</c:f>
              <c:numCache>
                <c:formatCode>0.00</c:formatCode>
                <c:ptCount val="4"/>
                <c:pt idx="0">
                  <c:v>0.15942133972747641</c:v>
                </c:pt>
                <c:pt idx="1">
                  <c:v>0.18626321749986108</c:v>
                </c:pt>
                <c:pt idx="2">
                  <c:v>0.10622457652844464</c:v>
                </c:pt>
                <c:pt idx="3">
                  <c:v>8.4799663872851205E-2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04-472B-84BB-DE7C5E39BA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992"/>
        <c:axId val="1547602952"/>
      </c:barChart>
      <c:catAx>
        <c:axId val="15476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602952"/>
        <c:crosses val="autoZero"/>
        <c:auto val="1"/>
        <c:lblAlgn val="ctr"/>
        <c:lblOffset val="100"/>
        <c:noMultiLvlLbl val="0"/>
      </c:catAx>
      <c:valAx>
        <c:axId val="1547602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1224633105072392"/>
          <c:w val="0.5682823123768006"/>
          <c:h val="0.24849393825771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СПО!$BK$13862:$BO$13862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80-4D72-8DF0-3208245D56E5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СПО!$BK$13863:$BO$13863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80-4D72-8DF0-3208245D5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8760"/>
        <c:axId val="1562200720"/>
      </c:barChart>
      <c:catAx>
        <c:axId val="1562198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0720"/>
        <c:crosses val="autoZero"/>
        <c:auto val="1"/>
        <c:lblAlgn val="ctr"/>
        <c:lblOffset val="100"/>
        <c:noMultiLvlLbl val="0"/>
      </c:catAx>
      <c:valAx>
        <c:axId val="1562200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8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225563580868180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СПО!$BK$13822:$BO$13822</c:f>
              <c:numCache>
                <c:formatCode>0.00</c:formatCode>
                <c:ptCount val="5"/>
                <c:pt idx="0">
                  <c:v>4.645161290322581</c:v>
                </c:pt>
                <c:pt idx="1">
                  <c:v>4.6847826086956523</c:v>
                </c:pt>
                <c:pt idx="2">
                  <c:v>4.6304347826086953</c:v>
                </c:pt>
                <c:pt idx="3">
                  <c:v>4.67741935483871</c:v>
                </c:pt>
                <c:pt idx="4">
                  <c:v>4.6304347826086953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4F-42DC-9D43-05194C28B221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СПО!$BK$13850:$BO$13850</c:f>
              <c:numCache>
                <c:formatCode>0.00</c:formatCode>
                <c:ptCount val="5"/>
                <c:pt idx="0">
                  <c:v>4.7398373983739841</c:v>
                </c:pt>
                <c:pt idx="1">
                  <c:v>4.6097560975609753</c:v>
                </c:pt>
                <c:pt idx="2">
                  <c:v>4.666666666666667</c:v>
                </c:pt>
                <c:pt idx="3">
                  <c:v>4.7154471544715451</c:v>
                </c:pt>
                <c:pt idx="4">
                  <c:v>4.669421487603306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4F-42DC-9D43-05194C28B2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5032"/>
        <c:axId val="156220660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СПО!$BK$13821:$BO$13821</c:f>
              <c:numCache>
                <c:formatCode>0.00</c:formatCode>
                <c:ptCount val="5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4F-42DC-9D43-05194C28B221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СПО!$BK$13849:$BO$13849</c:f>
              <c:numCache>
                <c:formatCode>0.00</c:formatCode>
                <c:ptCount val="5"/>
                <c:pt idx="0">
                  <c:v>4.195402298850575</c:v>
                </c:pt>
                <c:pt idx="1">
                  <c:v>4.1915708812260535</c:v>
                </c:pt>
                <c:pt idx="2">
                  <c:v>4.1647509578544062</c:v>
                </c:pt>
                <c:pt idx="3">
                  <c:v>4.226053639846743</c:v>
                </c:pt>
                <c:pt idx="4">
                  <c:v>4.245210727969349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4F-42DC-9D43-05194C28B2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5032"/>
        <c:axId val="1562206600"/>
      </c:lineChart>
      <c:catAx>
        <c:axId val="1562205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600"/>
        <c:crosses val="autoZero"/>
        <c:auto val="1"/>
        <c:lblAlgn val="ctr"/>
        <c:lblOffset val="100"/>
        <c:noMultiLvlLbl val="0"/>
      </c:catAx>
      <c:valAx>
        <c:axId val="15622066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5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4114157106283E-2"/>
          <c:y val="0.12477765937152593"/>
          <c:w val="0.55736230145678967"/>
          <c:h val="0.1585701708916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СПО!$BK$13868:$BO$13868</c:f>
              <c:numCache>
                <c:formatCode>0.00</c:formatCode>
                <c:ptCount val="5"/>
                <c:pt idx="0">
                  <c:v>-0.80459770114942497</c:v>
                </c:pt>
                <c:pt idx="1">
                  <c:v>-0.80842911877394652</c:v>
                </c:pt>
                <c:pt idx="2">
                  <c:v>0.16475095785440619</c:v>
                </c:pt>
                <c:pt idx="3">
                  <c:v>-0.77394636015325702</c:v>
                </c:pt>
                <c:pt idx="4">
                  <c:v>-0.75478927203065105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D3-4F6C-A685-AD08106E692E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СПО!$BK$13869:$BO$13869</c:f>
              <c:numCache>
                <c:formatCode>0.00</c:formatCode>
                <c:ptCount val="5"/>
                <c:pt idx="0">
                  <c:v>9.4676108051403141E-2</c:v>
                </c:pt>
                <c:pt idx="1">
                  <c:v>-7.5026511134677065E-2</c:v>
                </c:pt>
                <c:pt idx="2">
                  <c:v>3.6231884057971619E-2</c:v>
                </c:pt>
                <c:pt idx="3">
                  <c:v>3.8027799632835091E-2</c:v>
                </c:pt>
                <c:pt idx="4">
                  <c:v>3.8986704994610655E-2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D3-4F6C-A685-AD08106E6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8168"/>
        <c:axId val="1562206992"/>
      </c:barChart>
      <c:catAx>
        <c:axId val="156220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992"/>
        <c:crosses val="autoZero"/>
        <c:auto val="1"/>
        <c:lblAlgn val="ctr"/>
        <c:lblOffset val="100"/>
        <c:noMultiLvlLbl val="0"/>
      </c:catAx>
      <c:valAx>
        <c:axId val="1562206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8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4141620455337819"/>
          <c:w val="0.59013748895638662"/>
          <c:h val="0.21921042764391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СПО!$BP$13792:$BV$13792</c:f>
              <c:numCache>
                <c:formatCode>0.00</c:formatCode>
                <c:ptCount val="7"/>
                <c:pt idx="0">
                  <c:v>4.2595419847328246</c:v>
                </c:pt>
                <c:pt idx="1">
                  <c:v>4.3664122137404577</c:v>
                </c:pt>
                <c:pt idx="2">
                  <c:v>4.393129770992366</c:v>
                </c:pt>
                <c:pt idx="3">
                  <c:v>4.2938931297709928</c:v>
                </c:pt>
                <c:pt idx="4">
                  <c:v>4.343511450381679</c:v>
                </c:pt>
                <c:pt idx="5">
                  <c:v>4.2633587786259541</c:v>
                </c:pt>
                <c:pt idx="6">
                  <c:v>4.3206106870229011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6-489E-8533-4AC1963F34A9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СПО!$BP$13793:$BV$13793</c:f>
              <c:numCache>
                <c:formatCode>0.00</c:formatCode>
                <c:ptCount val="7"/>
                <c:pt idx="0">
                  <c:v>4.5138888888888893</c:v>
                </c:pt>
                <c:pt idx="1">
                  <c:v>4.6898148148148149</c:v>
                </c:pt>
                <c:pt idx="2">
                  <c:v>4.6481481481481479</c:v>
                </c:pt>
                <c:pt idx="3">
                  <c:v>4.5787037037037033</c:v>
                </c:pt>
                <c:pt idx="4">
                  <c:v>4.666666666666667</c:v>
                </c:pt>
                <c:pt idx="5">
                  <c:v>4.6990740740740744</c:v>
                </c:pt>
                <c:pt idx="6">
                  <c:v>4.6481481481481479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F6-489E-8533-4AC1963F3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384"/>
        <c:axId val="15622058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СПО!$BP$13806:$BV$13806</c:f>
              <c:numCache>
                <c:formatCode>0.00</c:formatCode>
                <c:ptCount val="7"/>
                <c:pt idx="0">
                  <c:v>4.3538538123288806</c:v>
                </c:pt>
                <c:pt idx="1">
                  <c:v>4.5047705965319835</c:v>
                </c:pt>
                <c:pt idx="2">
                  <c:v>4.5118227827096984</c:v>
                </c:pt>
                <c:pt idx="3">
                  <c:v>4.4044636190160125</c:v>
                </c:pt>
                <c:pt idx="4">
                  <c:v>4.4523355181282671</c:v>
                </c:pt>
                <c:pt idx="5">
                  <c:v>4.4251223761719078</c:v>
                </c:pt>
                <c:pt idx="6">
                  <c:v>4.4587239691363143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F6-489E-8533-4AC1963F34A9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СПО!$BP$13807:$BV$13807</c:f>
              <c:numCache>
                <c:formatCode>0.00</c:formatCode>
                <c:ptCount val="7"/>
                <c:pt idx="0">
                  <c:v>4.3599796703695635</c:v>
                </c:pt>
                <c:pt idx="1">
                  <c:v>4.5059899803964276</c:v>
                </c:pt>
                <c:pt idx="2">
                  <c:v>4.5101285123066868</c:v>
                </c:pt>
                <c:pt idx="3">
                  <c:v>4.4176286938212446</c:v>
                </c:pt>
                <c:pt idx="4">
                  <c:v>4.4640238147099396</c:v>
                </c:pt>
                <c:pt idx="5">
                  <c:v>4.4503013141653964</c:v>
                </c:pt>
                <c:pt idx="6">
                  <c:v>4.4795614608291583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F6-489E-8533-4AC1963F3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7384"/>
        <c:axId val="1562205816"/>
      </c:lineChart>
      <c:catAx>
        <c:axId val="1562207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5816"/>
        <c:crosses val="autoZero"/>
        <c:auto val="1"/>
        <c:lblAlgn val="ctr"/>
        <c:lblOffset val="100"/>
        <c:noMultiLvlLbl val="0"/>
      </c:catAx>
      <c:valAx>
        <c:axId val="15622058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942451757412387"/>
          <c:h val="0.1700257862504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СПО!$BP$13808:$BV$13808</c:f>
              <c:numCache>
                <c:formatCode>0.00</c:formatCode>
                <c:ptCount val="7"/>
                <c:pt idx="0">
                  <c:v>-9.4311827596055942E-2</c:v>
                </c:pt>
                <c:pt idx="1">
                  <c:v>-0.13835838279152579</c:v>
                </c:pt>
                <c:pt idx="2">
                  <c:v>-0.11869301171733238</c:v>
                </c:pt>
                <c:pt idx="3">
                  <c:v>-0.11057048924501967</c:v>
                </c:pt>
                <c:pt idx="4">
                  <c:v>-0.10882406774658815</c:v>
                </c:pt>
                <c:pt idx="5">
                  <c:v>-0.16176359754595371</c:v>
                </c:pt>
                <c:pt idx="6">
                  <c:v>-0.13811328211341323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61-44BC-89FE-02AAD22EF0B8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СПО!$BP$13809:$BV$13809</c:f>
              <c:numCache>
                <c:formatCode>0.00</c:formatCode>
                <c:ptCount val="7"/>
                <c:pt idx="0">
                  <c:v>0.15390921851932582</c:v>
                </c:pt>
                <c:pt idx="1">
                  <c:v>0.18382483441838726</c:v>
                </c:pt>
                <c:pt idx="2">
                  <c:v>0.13801963584146115</c:v>
                </c:pt>
                <c:pt idx="3">
                  <c:v>0.16107500988245871</c:v>
                </c:pt>
                <c:pt idx="4">
                  <c:v>0.20264285195672738</c:v>
                </c:pt>
                <c:pt idx="5">
                  <c:v>0.24877275990867798</c:v>
                </c:pt>
                <c:pt idx="6">
                  <c:v>0.16858668731898963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61-44BC-89FE-02AAD22EF0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776"/>
        <c:axId val="1562208560"/>
      </c:barChart>
      <c:catAx>
        <c:axId val="15622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8560"/>
        <c:crosses val="autoZero"/>
        <c:auto val="1"/>
        <c:lblAlgn val="ctr"/>
        <c:lblOffset val="100"/>
        <c:noMultiLvlLbl val="0"/>
      </c:catAx>
      <c:valAx>
        <c:axId val="1562208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647232056680875"/>
          <c:h val="0.242062176438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СПО!$BP$13821:$BV$13821</c:f>
              <c:numCache>
                <c:formatCode>0.00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24-46DC-B69C-81DC7EA48D4C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СПО!$BP$13822:$BV$13822</c:f>
              <c:numCache>
                <c:formatCode>0.00</c:formatCode>
                <c:ptCount val="7"/>
                <c:pt idx="0">
                  <c:v>4.408602150537634</c:v>
                </c:pt>
                <c:pt idx="1">
                  <c:v>4.67741935483871</c:v>
                </c:pt>
                <c:pt idx="2">
                  <c:v>4.655913978494624</c:v>
                </c:pt>
                <c:pt idx="3">
                  <c:v>4.634408602150538</c:v>
                </c:pt>
                <c:pt idx="4">
                  <c:v>4.655913978494624</c:v>
                </c:pt>
                <c:pt idx="5">
                  <c:v>4.698924731182796</c:v>
                </c:pt>
                <c:pt idx="6">
                  <c:v>4.612903225806452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24-46DC-B69C-81DC7EA48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9736"/>
        <c:axId val="156220268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СПО!$BP$13834:$BV$13834</c:f>
              <c:numCache>
                <c:formatCode>0.00</c:formatCode>
                <c:ptCount val="7"/>
                <c:pt idx="0">
                  <c:v>4.4316079019754939</c:v>
                </c:pt>
                <c:pt idx="1">
                  <c:v>4.569392348087022</c:v>
                </c:pt>
                <c:pt idx="2">
                  <c:v>4.5618904726181544</c:v>
                </c:pt>
                <c:pt idx="3">
                  <c:v>4.4568642160540133</c:v>
                </c:pt>
                <c:pt idx="4">
                  <c:v>4.5098774693673418</c:v>
                </c:pt>
                <c:pt idx="5">
                  <c:v>4.4986246561640408</c:v>
                </c:pt>
                <c:pt idx="6">
                  <c:v>4.5013753438359592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24-46DC-B69C-81DC7EA48D4C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СПО!$BP$13835:$BV$13835</c:f>
              <c:numCache>
                <c:formatCode>0.00</c:formatCode>
                <c:ptCount val="7"/>
                <c:pt idx="0">
                  <c:v>4.4093869301594433</c:v>
                </c:pt>
                <c:pt idx="1">
                  <c:v>4.543453851336178</c:v>
                </c:pt>
                <c:pt idx="2">
                  <c:v>4.5232427576914436</c:v>
                </c:pt>
                <c:pt idx="3">
                  <c:v>4.4543004715921848</c:v>
                </c:pt>
                <c:pt idx="4">
                  <c:v>4.4868627891309227</c:v>
                </c:pt>
                <c:pt idx="5">
                  <c:v>4.479227487087357</c:v>
                </c:pt>
                <c:pt idx="6">
                  <c:v>4.5048282057040199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24-46DC-B69C-81DC7EA48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9736"/>
        <c:axId val="1562202680"/>
      </c:lineChart>
      <c:catAx>
        <c:axId val="1562209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2680"/>
        <c:crosses val="autoZero"/>
        <c:auto val="1"/>
        <c:lblAlgn val="ctr"/>
        <c:lblOffset val="100"/>
        <c:noMultiLvlLbl val="0"/>
      </c:catAx>
      <c:valAx>
        <c:axId val="1562202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9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31149761071005E-2"/>
          <c:y val="9.95145343674146E-2"/>
          <c:w val="0.53961728371177187"/>
          <c:h val="0.1584879192732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СПО!$BP$13836:$BV$13836</c:f>
              <c:numCache>
                <c:formatCode>0.00</c:formatCode>
                <c:ptCount val="7"/>
                <c:pt idx="0">
                  <c:v>-1.4316079019754939</c:v>
                </c:pt>
                <c:pt idx="1">
                  <c:v>-0.56939234808702199</c:v>
                </c:pt>
                <c:pt idx="2">
                  <c:v>0.43810952738184561</c:v>
                </c:pt>
                <c:pt idx="3">
                  <c:v>-1.4568642160540133</c:v>
                </c:pt>
                <c:pt idx="4">
                  <c:v>-0.5098774693673418</c:v>
                </c:pt>
                <c:pt idx="5">
                  <c:v>-1.4986246561640408</c:v>
                </c:pt>
                <c:pt idx="6">
                  <c:v>-0.50137534383595916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9-4A8C-97C5-9B96CBA0B379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СПО!$BP$13837:$BV$13837</c:f>
              <c:numCache>
                <c:formatCode>0.00</c:formatCode>
                <c:ptCount val="7"/>
                <c:pt idx="0">
                  <c:v>-7.8477962180922844E-4</c:v>
                </c:pt>
                <c:pt idx="1">
                  <c:v>0.133965503502532</c:v>
                </c:pt>
                <c:pt idx="2">
                  <c:v>0.13267122080318039</c:v>
                </c:pt>
                <c:pt idx="3">
                  <c:v>0.18010813055835317</c:v>
                </c:pt>
                <c:pt idx="4">
                  <c:v>0.16905118936370123</c:v>
                </c:pt>
                <c:pt idx="5">
                  <c:v>0.219697244095439</c:v>
                </c:pt>
                <c:pt idx="6">
                  <c:v>0.10807502010243208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9-4A8C-97C5-9B96CBA0B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3464"/>
        <c:axId val="1562203856"/>
      </c:barChart>
      <c:catAx>
        <c:axId val="1562203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3856"/>
        <c:crosses val="autoZero"/>
        <c:auto val="1"/>
        <c:lblAlgn val="ctr"/>
        <c:lblOffset val="100"/>
        <c:noMultiLvlLbl val="0"/>
      </c:catAx>
      <c:valAx>
        <c:axId val="156220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3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283330722140594"/>
          <c:w val="0.59561058011312851"/>
          <c:h val="0.24804041104951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СПО!$BP$13849:$BV$13849</c:f>
              <c:numCache>
                <c:formatCode>0.00</c:formatCode>
                <c:ptCount val="7"/>
                <c:pt idx="0">
                  <c:v>4.264367816091954</c:v>
                </c:pt>
                <c:pt idx="1">
                  <c:v>4.3678160919540234</c:v>
                </c:pt>
                <c:pt idx="2">
                  <c:v>4.3908045977011492</c:v>
                </c:pt>
                <c:pt idx="3">
                  <c:v>4.2988505747126435</c:v>
                </c:pt>
                <c:pt idx="4">
                  <c:v>4.3448275862068968</c:v>
                </c:pt>
                <c:pt idx="5">
                  <c:v>4.2681992337164747</c:v>
                </c:pt>
                <c:pt idx="6">
                  <c:v>4.3218390804597702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6-424E-9C46-E73107015EC6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СПО!$BP$13850:$BV$13850</c:f>
              <c:numCache>
                <c:formatCode>0.00</c:formatCode>
                <c:ptCount val="7"/>
                <c:pt idx="0">
                  <c:v>4.5934959349593498</c:v>
                </c:pt>
                <c:pt idx="1">
                  <c:v>4.6991869918699187</c:v>
                </c:pt>
                <c:pt idx="2">
                  <c:v>4.6422764227642279</c:v>
                </c:pt>
                <c:pt idx="3">
                  <c:v>4.5365853658536581</c:v>
                </c:pt>
                <c:pt idx="4">
                  <c:v>4.6747967479674797</c:v>
                </c:pt>
                <c:pt idx="5">
                  <c:v>4.6991869918699187</c:v>
                </c:pt>
                <c:pt idx="6">
                  <c:v>4.6747967479674797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56-424E-9C46-E73107015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4640"/>
        <c:axId val="156217955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СПО!$BP$13862:$BV$13862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56-424E-9C46-E73107015EC6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СПО!$BP$13863:$BV$13863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56-424E-9C46-E73107015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4640"/>
        <c:axId val="1562179552"/>
      </c:lineChart>
      <c:catAx>
        <c:axId val="15622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79552"/>
        <c:crosses val="autoZero"/>
        <c:auto val="1"/>
        <c:lblAlgn val="ctr"/>
        <c:lblOffset val="100"/>
        <c:noMultiLvlLbl val="0"/>
      </c:catAx>
      <c:valAx>
        <c:axId val="15621795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464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015777633059025"/>
          <c:w val="0.57920232329681154"/>
          <c:h val="0.25874430169912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СПО!$BP$13862:$BV$13862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24-46CA-AB57-2A8CEA344C62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СПО!$BP$13863:$BV$13863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24-46CA-AB57-2A8CEA344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944"/>
        <c:axId val="1562180728"/>
      </c:barChart>
      <c:catAx>
        <c:axId val="156217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0728"/>
        <c:crosses val="autoZero"/>
        <c:auto val="1"/>
        <c:lblAlgn val="ctr"/>
        <c:lblOffset val="100"/>
        <c:noMultiLvlLbl val="0"/>
      </c:catAx>
      <c:valAx>
        <c:axId val="1562180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7101231510680328"/>
          <c:h val="0.248327840598872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СПО!$BP$13822:$BV$13822</c:f>
              <c:numCache>
                <c:formatCode>0.00</c:formatCode>
                <c:ptCount val="7"/>
                <c:pt idx="0">
                  <c:v>4.408602150537634</c:v>
                </c:pt>
                <c:pt idx="1">
                  <c:v>4.67741935483871</c:v>
                </c:pt>
                <c:pt idx="2">
                  <c:v>4.655913978494624</c:v>
                </c:pt>
                <c:pt idx="3">
                  <c:v>4.634408602150538</c:v>
                </c:pt>
                <c:pt idx="4">
                  <c:v>4.655913978494624</c:v>
                </c:pt>
                <c:pt idx="5">
                  <c:v>4.698924731182796</c:v>
                </c:pt>
                <c:pt idx="6">
                  <c:v>4.612903225806452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00-4602-9378-33541A990364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СПО!$BP$13850:$BV$13850</c:f>
              <c:numCache>
                <c:formatCode>0.00</c:formatCode>
                <c:ptCount val="7"/>
                <c:pt idx="0">
                  <c:v>4.5934959349593498</c:v>
                </c:pt>
                <c:pt idx="1">
                  <c:v>4.6991869918699187</c:v>
                </c:pt>
                <c:pt idx="2">
                  <c:v>4.6422764227642279</c:v>
                </c:pt>
                <c:pt idx="3">
                  <c:v>4.5365853658536581</c:v>
                </c:pt>
                <c:pt idx="4">
                  <c:v>4.6747967479674797</c:v>
                </c:pt>
                <c:pt idx="5">
                  <c:v>4.6991869918699187</c:v>
                </c:pt>
                <c:pt idx="6">
                  <c:v>4.6747967479674797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00-4602-9378-33541A990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7392"/>
        <c:axId val="156218935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СПО!$BP$13821:$BV$13821</c:f>
              <c:numCache>
                <c:formatCode>0.00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00-4602-9378-33541A990364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СПО!$BP$13849:$BV$13849</c:f>
              <c:numCache>
                <c:formatCode>0.00</c:formatCode>
                <c:ptCount val="7"/>
                <c:pt idx="0">
                  <c:v>4.264367816091954</c:v>
                </c:pt>
                <c:pt idx="1">
                  <c:v>4.3678160919540234</c:v>
                </c:pt>
                <c:pt idx="2">
                  <c:v>4.3908045977011492</c:v>
                </c:pt>
                <c:pt idx="3">
                  <c:v>4.2988505747126435</c:v>
                </c:pt>
                <c:pt idx="4">
                  <c:v>4.3448275862068968</c:v>
                </c:pt>
                <c:pt idx="5">
                  <c:v>4.2681992337164747</c:v>
                </c:pt>
                <c:pt idx="6">
                  <c:v>4.3218390804597702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00-4602-9378-33541A990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7392"/>
        <c:axId val="1562189352"/>
      </c:lineChart>
      <c:catAx>
        <c:axId val="15621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9352"/>
        <c:crosses val="autoZero"/>
        <c:auto val="1"/>
        <c:lblAlgn val="ctr"/>
        <c:lblOffset val="100"/>
        <c:noMultiLvlLbl val="0"/>
      </c:catAx>
      <c:valAx>
        <c:axId val="15621893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7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7439544766018267"/>
          <c:w val="0.57510731645135249"/>
          <c:h val="0.4691299289081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СПО!$G$13849:$J$13849</c:f>
              <c:numCache>
                <c:formatCode>0.00</c:formatCode>
                <c:ptCount val="4"/>
                <c:pt idx="0">
                  <c:v>4.2681992337164747</c:v>
                </c:pt>
                <c:pt idx="1">
                  <c:v>4.352490421455939</c:v>
                </c:pt>
                <c:pt idx="2">
                  <c:v>4.2988505747126435</c:v>
                </c:pt>
                <c:pt idx="3">
                  <c:v>4.2605363984674334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C-4EEC-A11B-1EDE1D277F34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СПО!$G$13850:$J$13850</c:f>
              <c:numCache>
                <c:formatCode>0.00</c:formatCode>
                <c:ptCount val="4"/>
                <c:pt idx="0">
                  <c:v>4.6178861788617889</c:v>
                </c:pt>
                <c:pt idx="1">
                  <c:v>4.6178861788617889</c:v>
                </c:pt>
                <c:pt idx="2">
                  <c:v>4.639344262295082</c:v>
                </c:pt>
                <c:pt idx="3">
                  <c:v>4.6341463414634143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2C-4EEC-A11B-1EDE1D277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600"/>
        <c:axId val="154760020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СПО!$G$13862:$J$13862</c:f>
              <c:numCache>
                <c:formatCode>0.00</c:formatCode>
                <c:ptCount val="4"/>
                <c:pt idx="0">
                  <c:v>4.3820648078372271</c:v>
                </c:pt>
                <c:pt idx="1">
                  <c:v>4.4437327304697316</c:v>
                </c:pt>
                <c:pt idx="2">
                  <c:v>4.4076865109269026</c:v>
                </c:pt>
                <c:pt idx="3">
                  <c:v>4.3995227329816631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2C-4EEC-A11B-1EDE1D277F34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СПО!$G$13863:$J$13863</c:f>
              <c:numCache>
                <c:formatCode>0.00</c:formatCode>
                <c:ptCount val="4"/>
                <c:pt idx="0">
                  <c:v>4.4131286740692355</c:v>
                </c:pt>
                <c:pt idx="1">
                  <c:v>4.4607010668408451</c:v>
                </c:pt>
                <c:pt idx="2">
                  <c:v>4.4572239971600993</c:v>
                </c:pt>
                <c:pt idx="3">
                  <c:v>4.4355541040714126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2C-4EEC-A11B-1EDE1D277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600600"/>
        <c:axId val="1547600208"/>
      </c:lineChart>
      <c:catAx>
        <c:axId val="154760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208"/>
        <c:crosses val="autoZero"/>
        <c:auto val="1"/>
        <c:lblAlgn val="ctr"/>
        <c:lblOffset val="100"/>
        <c:noMultiLvlLbl val="0"/>
      </c:catAx>
      <c:valAx>
        <c:axId val="15476002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846623287568169"/>
          <c:h val="0.15601510626218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СПО!$BP$13868:$BV$13868</c:f>
              <c:numCache>
                <c:formatCode>0.00</c:formatCode>
                <c:ptCount val="7"/>
                <c:pt idx="0">
                  <c:v>1.264367816091954</c:v>
                </c:pt>
                <c:pt idx="1">
                  <c:v>0.36781609195402343</c:v>
                </c:pt>
                <c:pt idx="2">
                  <c:v>-0.60919540229885083</c:v>
                </c:pt>
                <c:pt idx="3">
                  <c:v>1.2988505747126435</c:v>
                </c:pt>
                <c:pt idx="4">
                  <c:v>0.3448275862068968</c:v>
                </c:pt>
                <c:pt idx="5">
                  <c:v>1.2681992337164747</c:v>
                </c:pt>
                <c:pt idx="6">
                  <c:v>0.32183908045977017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97A-B319-B30280D3A028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СПО!$BP$13869:$BV$13869</c:f>
              <c:numCache>
                <c:formatCode>0.00</c:formatCode>
                <c:ptCount val="7"/>
                <c:pt idx="0">
                  <c:v>0.18489378442171578</c:v>
                </c:pt>
                <c:pt idx="1">
                  <c:v>2.1767637031208764E-2</c:v>
                </c:pt>
                <c:pt idx="2">
                  <c:v>-1.3637555730396045E-2</c:v>
                </c:pt>
                <c:pt idx="3">
                  <c:v>-9.7823236296879834E-2</c:v>
                </c:pt>
                <c:pt idx="4">
                  <c:v>1.888276947285572E-2</c:v>
                </c:pt>
                <c:pt idx="5">
                  <c:v>2.6226068712276174E-4</c:v>
                </c:pt>
                <c:pt idx="6">
                  <c:v>6.1893522161027725E-2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97A-B319-B30280D3A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864"/>
        <c:axId val="1562188176"/>
      </c:barChart>
      <c:catAx>
        <c:axId val="156218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8176"/>
        <c:crosses val="autoZero"/>
        <c:auto val="1"/>
        <c:lblAlgn val="ctr"/>
        <c:lblOffset val="100"/>
        <c:noMultiLvlLbl val="0"/>
      </c:catAx>
      <c:valAx>
        <c:axId val="1562188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2698873167169894"/>
          <c:w val="0.59424872259517925"/>
          <c:h val="0.23779757793433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СПО!$BW$13792:$CA$13792</c:f>
              <c:numCache>
                <c:formatCode>0.00</c:formatCode>
                <c:ptCount val="5"/>
                <c:pt idx="0">
                  <c:v>4.3206106870229011</c:v>
                </c:pt>
                <c:pt idx="1">
                  <c:v>4.4274809160305342</c:v>
                </c:pt>
                <c:pt idx="2">
                  <c:v>4.3969465648854964</c:v>
                </c:pt>
                <c:pt idx="3">
                  <c:v>4.278625954198473</c:v>
                </c:pt>
                <c:pt idx="4">
                  <c:v>4.2442748091603058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F2-44C2-8B2B-784A7AD48968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СПО!$BW$13793:$CA$13793</c:f>
              <c:numCache>
                <c:formatCode>0.00</c:formatCode>
                <c:ptCount val="5"/>
                <c:pt idx="0">
                  <c:v>4.625</c:v>
                </c:pt>
                <c:pt idx="1">
                  <c:v>4.6898148148148149</c:v>
                </c:pt>
                <c:pt idx="2">
                  <c:v>4.6388888888888893</c:v>
                </c:pt>
                <c:pt idx="3">
                  <c:v>4.5879629629629628</c:v>
                </c:pt>
                <c:pt idx="4">
                  <c:v>4.6203703703703702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F2-44C2-8B2B-784A7AD48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4256"/>
        <c:axId val="156218464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СПО!$BW$13806:$CA$13806</c:f>
              <c:numCache>
                <c:formatCode>0.00</c:formatCode>
                <c:ptCount val="5"/>
                <c:pt idx="0">
                  <c:v>4.4430432257529242</c:v>
                </c:pt>
                <c:pt idx="1">
                  <c:v>4.5033601592964407</c:v>
                </c:pt>
                <c:pt idx="2">
                  <c:v>4.4539118891562266</c:v>
                </c:pt>
                <c:pt idx="3">
                  <c:v>4.3867087032274119</c:v>
                </c:pt>
                <c:pt idx="4">
                  <c:v>4.416576785862441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F2-44C2-8B2B-784A7AD48968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СПО!$BW$13807:$CA$13807</c:f>
              <c:numCache>
                <c:formatCode>0.00</c:formatCode>
                <c:ptCount val="5"/>
                <c:pt idx="0">
                  <c:v>4.4445654541494228</c:v>
                </c:pt>
                <c:pt idx="1">
                  <c:v>4.5118710520583747</c:v>
                </c:pt>
                <c:pt idx="2">
                  <c:v>4.443040731866696</c:v>
                </c:pt>
                <c:pt idx="3">
                  <c:v>4.3953387061642344</c:v>
                </c:pt>
                <c:pt idx="4">
                  <c:v>4.4287373847382563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7F2-44C2-8B2B-784A7AD48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4256"/>
        <c:axId val="1562184648"/>
      </c:lineChart>
      <c:catAx>
        <c:axId val="15621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4648"/>
        <c:crosses val="autoZero"/>
        <c:auto val="1"/>
        <c:lblAlgn val="ctr"/>
        <c:lblOffset val="100"/>
        <c:noMultiLvlLbl val="0"/>
      </c:catAx>
      <c:valAx>
        <c:axId val="1562184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42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970055954307921"/>
          <c:h val="0.1783454699741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СПО!$BW$13808:$CA$13808</c:f>
              <c:numCache>
                <c:formatCode>0.00</c:formatCode>
                <c:ptCount val="5"/>
                <c:pt idx="0">
                  <c:v>-0.12243253873002313</c:v>
                </c:pt>
                <c:pt idx="1">
                  <c:v>-7.587924326590656E-2</c:v>
                </c:pt>
                <c:pt idx="2">
                  <c:v>-5.69653242707302E-2</c:v>
                </c:pt>
                <c:pt idx="3">
                  <c:v>-0.10808274902893888</c:v>
                </c:pt>
                <c:pt idx="4">
                  <c:v>-0.17230197670213521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1E-475E-A7AB-A54301499F8D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СПО!$BW$13809:$CA$13809</c:f>
              <c:numCache>
                <c:formatCode>0.00</c:formatCode>
                <c:ptCount val="5"/>
                <c:pt idx="0">
                  <c:v>0.18043454585057717</c:v>
                </c:pt>
                <c:pt idx="1">
                  <c:v>0.17794376275644019</c:v>
                </c:pt>
                <c:pt idx="2">
                  <c:v>0.19584815702219327</c:v>
                </c:pt>
                <c:pt idx="3">
                  <c:v>0.19262425679872841</c:v>
                </c:pt>
                <c:pt idx="4">
                  <c:v>0.19163298563211395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1E-475E-A7AB-A54301499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6216"/>
        <c:axId val="1562186608"/>
      </c:barChart>
      <c:catAx>
        <c:axId val="156218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6608"/>
        <c:crosses val="autoZero"/>
        <c:auto val="1"/>
        <c:lblAlgn val="ctr"/>
        <c:lblOffset val="100"/>
        <c:noMultiLvlLbl val="0"/>
      </c:catAx>
      <c:valAx>
        <c:axId val="1562186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62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95476881179327"/>
          <c:w val="0.59833910503201837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СПО!$BW$13821:$CA$13821</c:f>
              <c:numCache>
                <c:formatCode>0.00</c:formatCode>
                <c:ptCount val="5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0-42B5-88C3-5BE129928D6C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СПО!$BW$13822:$CA$13822</c:f>
              <c:numCache>
                <c:formatCode>0.00</c:formatCode>
                <c:ptCount val="5"/>
                <c:pt idx="0">
                  <c:v>4.559139784946237</c:v>
                </c:pt>
                <c:pt idx="1">
                  <c:v>4.56989247311828</c:v>
                </c:pt>
                <c:pt idx="2">
                  <c:v>4.591397849462366</c:v>
                </c:pt>
                <c:pt idx="3">
                  <c:v>4.5376344086021509</c:v>
                </c:pt>
                <c:pt idx="4">
                  <c:v>4.602150537634409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10-42B5-88C3-5BE129928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160"/>
        <c:axId val="156218112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СПО!$BW$13834:$CA$13834</c:f>
              <c:numCache>
                <c:formatCode>0.00</c:formatCode>
                <c:ptCount val="5"/>
                <c:pt idx="0">
                  <c:v>4.505876469117279</c:v>
                </c:pt>
                <c:pt idx="1">
                  <c:v>4.5403850962740684</c:v>
                </c:pt>
                <c:pt idx="2">
                  <c:v>4.5193798449612403</c:v>
                </c:pt>
                <c:pt idx="3">
                  <c:v>4.4701175293823452</c:v>
                </c:pt>
                <c:pt idx="4">
                  <c:v>4.4976244061015258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10-42B5-88C3-5BE129928D6C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СПО!$BW$13835:$CA$13835</c:f>
              <c:numCache>
                <c:formatCode>0.00</c:formatCode>
                <c:ptCount val="5"/>
                <c:pt idx="0">
                  <c:v>4.4906804401527056</c:v>
                </c:pt>
                <c:pt idx="1">
                  <c:v>4.5205479452054798</c:v>
                </c:pt>
                <c:pt idx="2">
                  <c:v>4.4754098360655741</c:v>
                </c:pt>
                <c:pt idx="3">
                  <c:v>4.4340893779474513</c:v>
                </c:pt>
                <c:pt idx="4">
                  <c:v>4.4574444194924769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10-42B5-88C3-5BE129928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9160"/>
        <c:axId val="1562181120"/>
      </c:lineChart>
      <c:catAx>
        <c:axId val="156217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1120"/>
        <c:crosses val="autoZero"/>
        <c:auto val="1"/>
        <c:lblAlgn val="ctr"/>
        <c:lblOffset val="100"/>
        <c:noMultiLvlLbl val="0"/>
      </c:catAx>
      <c:valAx>
        <c:axId val="1562181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9.5034502266164098E-2"/>
          <c:w val="0.59970292411237291"/>
          <c:h val="0.18477246265269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СПО!$BW$13836:$CA$13836</c:f>
              <c:numCache>
                <c:formatCode>0.00</c:formatCode>
                <c:ptCount val="5"/>
                <c:pt idx="0">
                  <c:v>0.49412353088272098</c:v>
                </c:pt>
                <c:pt idx="1">
                  <c:v>-0.54038509627406839</c:v>
                </c:pt>
                <c:pt idx="2">
                  <c:v>-2.5193798449612403</c:v>
                </c:pt>
                <c:pt idx="3">
                  <c:v>-0.47011752938234519</c:v>
                </c:pt>
                <c:pt idx="4">
                  <c:v>-3.4976244061015258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B-46E1-897A-FEFE6F862300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СПО!$BW$13837:$CA$13837</c:f>
              <c:numCache>
                <c:formatCode>0.00</c:formatCode>
                <c:ptCount val="5"/>
                <c:pt idx="0">
                  <c:v>6.8459344793531329E-2</c:v>
                </c:pt>
                <c:pt idx="1">
                  <c:v>4.9344527912800196E-2</c:v>
                </c:pt>
                <c:pt idx="2">
                  <c:v>0.11598801339679188</c:v>
                </c:pt>
                <c:pt idx="3">
                  <c:v>0.10354503065469967</c:v>
                </c:pt>
                <c:pt idx="4">
                  <c:v>0.14470611814193202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9B-46E1-897A-FEFE6F862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2296"/>
        <c:axId val="1562187000"/>
      </c:barChart>
      <c:catAx>
        <c:axId val="156218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7000"/>
        <c:crosses val="autoZero"/>
        <c:auto val="1"/>
        <c:lblAlgn val="ctr"/>
        <c:lblOffset val="100"/>
        <c:noMultiLvlLbl val="0"/>
      </c:catAx>
      <c:valAx>
        <c:axId val="1562187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2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492555629525622"/>
          <c:w val="0.5997380318268728"/>
          <c:h val="0.2355402936693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СПО!$BW$13849:$CA$13849</c:f>
              <c:numCache>
                <c:formatCode>0.00</c:formatCode>
                <c:ptCount val="5"/>
                <c:pt idx="0">
                  <c:v>4.3180076628352486</c:v>
                </c:pt>
                <c:pt idx="1">
                  <c:v>4.4291187739463602</c:v>
                </c:pt>
                <c:pt idx="2">
                  <c:v>4.4061302681992336</c:v>
                </c:pt>
                <c:pt idx="3">
                  <c:v>4.2796934865900385</c:v>
                </c:pt>
                <c:pt idx="4">
                  <c:v>4.2567049808429118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F-48B7-A639-2C484EDD869D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СПО!$BW$13850:$CA$13850</c:f>
              <c:numCache>
                <c:formatCode>0.00</c:formatCode>
                <c:ptCount val="5"/>
                <c:pt idx="0">
                  <c:v>4.6747967479674797</c:v>
                </c:pt>
                <c:pt idx="1">
                  <c:v>4.7804878048780486</c:v>
                </c:pt>
                <c:pt idx="2">
                  <c:v>4.6747967479674797</c:v>
                </c:pt>
                <c:pt idx="3">
                  <c:v>4.6260162601626016</c:v>
                </c:pt>
                <c:pt idx="4">
                  <c:v>4.6341463414634143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FF-48B7-A639-2C484EDD8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7984"/>
        <c:axId val="156218151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СПО!$BW$13862:$CA$13862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FF-48B7-A639-2C484EDD869D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СПО!$BW$13863:$CA$13863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FF-48B7-A639-2C484EDD8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7984"/>
        <c:axId val="1562181512"/>
      </c:lineChart>
      <c:catAx>
        <c:axId val="156217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1512"/>
        <c:crosses val="autoZero"/>
        <c:auto val="1"/>
        <c:lblAlgn val="ctr"/>
        <c:lblOffset val="100"/>
        <c:noMultiLvlLbl val="0"/>
      </c:catAx>
      <c:valAx>
        <c:axId val="1562181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798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6024329268423757"/>
          <c:h val="0.2442119077220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СПО!$BW$13862:$CA$13862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4-4A51-87E4-AF207269A08F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СПО!$BW$13863:$CA$13863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B4-4A51-87E4-AF207269A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1904"/>
        <c:axId val="1562182688"/>
      </c:barChart>
      <c:catAx>
        <c:axId val="156218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2688"/>
        <c:crosses val="autoZero"/>
        <c:auto val="1"/>
        <c:lblAlgn val="ctr"/>
        <c:lblOffset val="100"/>
        <c:noMultiLvlLbl val="0"/>
      </c:catAx>
      <c:valAx>
        <c:axId val="1562182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19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60107018256624556"/>
          <c:h val="0.2275034699609917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СПО!$BW$13822:$CA$13822</c:f>
              <c:numCache>
                <c:formatCode>0.00</c:formatCode>
                <c:ptCount val="5"/>
                <c:pt idx="0">
                  <c:v>4.559139784946237</c:v>
                </c:pt>
                <c:pt idx="1">
                  <c:v>4.56989247311828</c:v>
                </c:pt>
                <c:pt idx="2">
                  <c:v>4.591397849462366</c:v>
                </c:pt>
                <c:pt idx="3">
                  <c:v>4.5376344086021509</c:v>
                </c:pt>
                <c:pt idx="4">
                  <c:v>4.602150537634409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86-45B7-A28A-46312A2FBEA7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СПО!$BW$13850:$CA$13850</c:f>
              <c:numCache>
                <c:formatCode>0.00</c:formatCode>
                <c:ptCount val="5"/>
                <c:pt idx="0">
                  <c:v>4.6747967479674797</c:v>
                </c:pt>
                <c:pt idx="1">
                  <c:v>4.7804878048780486</c:v>
                </c:pt>
                <c:pt idx="2">
                  <c:v>4.6747967479674797</c:v>
                </c:pt>
                <c:pt idx="3">
                  <c:v>4.6260162601626016</c:v>
                </c:pt>
                <c:pt idx="4">
                  <c:v>4.6341463414634143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86-45B7-A28A-46312A2FB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472"/>
        <c:axId val="15621850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СПО!$BW$13821:$CA$13821</c:f>
              <c:numCache>
                <c:formatCode>0.00</c:formatCode>
                <c:ptCount val="5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86-45B7-A28A-46312A2FBEA7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СПО!$BW$13849:$CA$13849</c:f>
              <c:numCache>
                <c:formatCode>0.00</c:formatCode>
                <c:ptCount val="5"/>
                <c:pt idx="0">
                  <c:v>4.3180076628352486</c:v>
                </c:pt>
                <c:pt idx="1">
                  <c:v>4.4291187739463602</c:v>
                </c:pt>
                <c:pt idx="2">
                  <c:v>4.4061302681992336</c:v>
                </c:pt>
                <c:pt idx="3">
                  <c:v>4.2796934865900385</c:v>
                </c:pt>
                <c:pt idx="4">
                  <c:v>4.2567049808429118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86-45B7-A28A-46312A2FB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3472"/>
        <c:axId val="1562185040"/>
      </c:lineChart>
      <c:catAx>
        <c:axId val="156218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5040"/>
        <c:crosses val="autoZero"/>
        <c:auto val="1"/>
        <c:lblAlgn val="ctr"/>
        <c:lblOffset val="100"/>
        <c:noMultiLvlLbl val="0"/>
      </c:catAx>
      <c:valAx>
        <c:axId val="15621850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4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60107018256624556"/>
          <c:h val="0.17021369988657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СПО!$BW$13868:$CA$13868</c:f>
              <c:numCache>
                <c:formatCode>0.00</c:formatCode>
                <c:ptCount val="5"/>
                <c:pt idx="0">
                  <c:v>-0.68199233716475138</c:v>
                </c:pt>
                <c:pt idx="1">
                  <c:v>0.42911877394636022</c:v>
                </c:pt>
                <c:pt idx="2">
                  <c:v>2.4061302681992336</c:v>
                </c:pt>
                <c:pt idx="3">
                  <c:v>0.27969348659003845</c:v>
                </c:pt>
                <c:pt idx="4">
                  <c:v>3.2567049808429118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35-49E0-8C60-40BB4D9741EE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СПО!$BW$13869:$CA$13869</c:f>
              <c:numCache>
                <c:formatCode>0.00</c:formatCode>
                <c:ptCount val="5"/>
                <c:pt idx="0">
                  <c:v>0.11565696302124273</c:v>
                </c:pt>
                <c:pt idx="1">
                  <c:v>0.21059533175976863</c:v>
                </c:pt>
                <c:pt idx="2">
                  <c:v>8.3398898505113728E-2</c:v>
                </c:pt>
                <c:pt idx="3">
                  <c:v>8.8381851560450642E-2</c:v>
                </c:pt>
                <c:pt idx="4">
                  <c:v>3.1995803829005354E-2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35-49E0-8C60-40BB4D974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0304"/>
        <c:axId val="1584548736"/>
      </c:barChart>
      <c:catAx>
        <c:axId val="15845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8736"/>
        <c:crosses val="autoZero"/>
        <c:auto val="1"/>
        <c:lblAlgn val="ctr"/>
        <c:lblOffset val="100"/>
        <c:noMultiLvlLbl val="0"/>
      </c:catAx>
      <c:valAx>
        <c:axId val="15845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03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42324930513907"/>
          <c:h val="0.22140978867501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СПО!$CB$13792:$CG$13792</c:f>
              <c:numCache>
                <c:formatCode>0.00</c:formatCode>
                <c:ptCount val="6"/>
                <c:pt idx="0">
                  <c:v>4.1221374045801529</c:v>
                </c:pt>
                <c:pt idx="1">
                  <c:v>4.2061068702290072</c:v>
                </c:pt>
                <c:pt idx="2">
                  <c:v>4.2137404580152671</c:v>
                </c:pt>
                <c:pt idx="3">
                  <c:v>4.1488549618320612</c:v>
                </c:pt>
                <c:pt idx="4">
                  <c:v>4.1221374045801529</c:v>
                </c:pt>
                <c:pt idx="5">
                  <c:v>4.2671755725190836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CC-44CF-8FDE-8909BA478746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СПО!$CB$13793:$CG$13793</c:f>
              <c:numCache>
                <c:formatCode>0.00</c:formatCode>
                <c:ptCount val="6"/>
                <c:pt idx="0">
                  <c:v>4.541666666666667</c:v>
                </c:pt>
                <c:pt idx="1">
                  <c:v>4.5462962962962967</c:v>
                </c:pt>
                <c:pt idx="2">
                  <c:v>4.5972222222222223</c:v>
                </c:pt>
                <c:pt idx="3">
                  <c:v>4.3981481481481479</c:v>
                </c:pt>
                <c:pt idx="4">
                  <c:v>4.4907407407407405</c:v>
                </c:pt>
                <c:pt idx="5">
                  <c:v>4.583333333333333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CC-44CF-8FDE-8909BA478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832"/>
        <c:axId val="158454912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СПО!$CB$13806:$CG$13806</c:f>
              <c:numCache>
                <c:formatCode>0.00</c:formatCode>
                <c:ptCount val="6"/>
                <c:pt idx="0">
                  <c:v>4.3694515888160623</c:v>
                </c:pt>
                <c:pt idx="1">
                  <c:v>4.3372604330871978</c:v>
                </c:pt>
                <c:pt idx="2">
                  <c:v>4.2999253297934121</c:v>
                </c:pt>
                <c:pt idx="3">
                  <c:v>4.3717746619098978</c:v>
                </c:pt>
                <c:pt idx="4">
                  <c:v>4.2895544677673607</c:v>
                </c:pt>
                <c:pt idx="5">
                  <c:v>4.4584750684476893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CC-44CF-8FDE-8909BA478746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СПО!$CB$13807:$CG$13807</c:f>
              <c:numCache>
                <c:formatCode>0.00</c:formatCode>
                <c:ptCount val="6"/>
                <c:pt idx="0">
                  <c:v>4.3986059681986491</c:v>
                </c:pt>
                <c:pt idx="1">
                  <c:v>4.3546794452915121</c:v>
                </c:pt>
                <c:pt idx="2">
                  <c:v>4.3218616133013867</c:v>
                </c:pt>
                <c:pt idx="3">
                  <c:v>4.4225658897843605</c:v>
                </c:pt>
                <c:pt idx="4">
                  <c:v>4.299934654759312</c:v>
                </c:pt>
                <c:pt idx="5">
                  <c:v>4.4669280476294198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CC-44CF-8FDE-8909BA478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832"/>
        <c:axId val="1584549128"/>
      </c:lineChart>
      <c:catAx>
        <c:axId val="158455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84549128"/>
        <c:crosses val="autoZero"/>
        <c:auto val="1"/>
        <c:lblAlgn val="ctr"/>
        <c:lblOffset val="100"/>
        <c:noMultiLvlLbl val="0"/>
      </c:catAx>
      <c:valAx>
        <c:axId val="158454912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82185992059552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СПО!$G$13864:$J$13864</c:f>
              <c:numCache>
                <c:formatCode>0.00</c:formatCode>
                <c:ptCount val="4"/>
                <c:pt idx="0">
                  <c:v>-0.11386557412075238</c:v>
                </c:pt>
                <c:pt idx="1">
                  <c:v>-9.12423090137926E-2</c:v>
                </c:pt>
                <c:pt idx="2">
                  <c:v>-0.10883593621425902</c:v>
                </c:pt>
                <c:pt idx="3">
                  <c:v>-0.1389863345142297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AD-4F44-BBC0-BD9EBC169FDA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СПО!$G$13865:$J$13865</c:f>
              <c:numCache>
                <c:formatCode>0.00</c:formatCode>
                <c:ptCount val="4"/>
                <c:pt idx="0">
                  <c:v>0.20475750479255339</c:v>
                </c:pt>
                <c:pt idx="1">
                  <c:v>0.15718511202094376</c:v>
                </c:pt>
                <c:pt idx="2">
                  <c:v>0.1821202651349827</c:v>
                </c:pt>
                <c:pt idx="3">
                  <c:v>0.19859223739200171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AD-4F44-BBC0-BD9EBC169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1776"/>
        <c:axId val="1550273304"/>
      </c:barChart>
      <c:catAx>
        <c:axId val="154760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304"/>
        <c:crosses val="autoZero"/>
        <c:auto val="1"/>
        <c:lblAlgn val="ctr"/>
        <c:lblOffset val="100"/>
        <c:noMultiLvlLbl val="0"/>
      </c:catAx>
      <c:valAx>
        <c:axId val="1550273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1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180355745005558"/>
          <c:w val="0.59970636348589101"/>
          <c:h val="0.197779553871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СПО!$CB$13808:$CG$13808</c:f>
              <c:numCache>
                <c:formatCode>0.00</c:formatCode>
                <c:ptCount val="6"/>
                <c:pt idx="0">
                  <c:v>-0.24731418423590945</c:v>
                </c:pt>
                <c:pt idx="1">
                  <c:v>-0.13115356285819058</c:v>
                </c:pt>
                <c:pt idx="2">
                  <c:v>-8.6184871778145045E-2</c:v>
                </c:pt>
                <c:pt idx="3">
                  <c:v>-0.22291970007783668</c:v>
                </c:pt>
                <c:pt idx="4">
                  <c:v>-0.16741706318720784</c:v>
                </c:pt>
                <c:pt idx="5">
                  <c:v>-0.19129949592860562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B-4862-A9FE-7F31F7A8A62D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СПО!$CB$13809:$CG$13809</c:f>
              <c:numCache>
                <c:formatCode>0.00</c:formatCode>
                <c:ptCount val="6"/>
                <c:pt idx="0">
                  <c:v>0.14306069846801783</c:v>
                </c:pt>
                <c:pt idx="1">
                  <c:v>0.19161685100478465</c:v>
                </c:pt>
                <c:pt idx="2">
                  <c:v>0.27536060892083558</c:v>
                </c:pt>
                <c:pt idx="3">
                  <c:v>-2.4417741636212575E-2</c:v>
                </c:pt>
                <c:pt idx="4">
                  <c:v>0.19080608598142845</c:v>
                </c:pt>
                <c:pt idx="5">
                  <c:v>0.11640528570391329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1B-4862-A9FE-7F31F7A8A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2856"/>
        <c:axId val="1584547560"/>
      </c:barChart>
      <c:catAx>
        <c:axId val="158454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7560"/>
        <c:crosses val="autoZero"/>
        <c:auto val="1"/>
        <c:lblAlgn val="ctr"/>
        <c:lblOffset val="100"/>
        <c:noMultiLvlLbl val="0"/>
      </c:catAx>
      <c:valAx>
        <c:axId val="1584547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2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546110176031437E-2"/>
          <c:y val="0.1268662140916596"/>
          <c:w val="0.6119949226248439"/>
          <c:h val="0.2212815503325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СПО!$CB$13821:$CG$13821</c:f>
              <c:numCache>
                <c:formatCode>0.00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B-4540-8920-C39656D7E11D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СПО!$CB$13822:$CG$13822</c:f>
              <c:numCache>
                <c:formatCode>0.00</c:formatCode>
                <c:ptCount val="6"/>
                <c:pt idx="0">
                  <c:v>4.408602150537634</c:v>
                </c:pt>
                <c:pt idx="1">
                  <c:v>4.5268817204301079</c:v>
                </c:pt>
                <c:pt idx="2">
                  <c:v>4.559139784946237</c:v>
                </c:pt>
                <c:pt idx="3">
                  <c:v>4.4516129032258061</c:v>
                </c:pt>
                <c:pt idx="4">
                  <c:v>4.408602150537634</c:v>
                </c:pt>
                <c:pt idx="5">
                  <c:v>4.56989247311828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B-4540-8920-C39656D7E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1088"/>
        <c:axId val="158454246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СПО!$CB$13834:$CG$13834</c:f>
              <c:numCache>
                <c:formatCode>0.00</c:formatCode>
                <c:ptCount val="6"/>
                <c:pt idx="0">
                  <c:v>4.4191047761940485</c:v>
                </c:pt>
                <c:pt idx="1">
                  <c:v>4.4088522130532635</c:v>
                </c:pt>
                <c:pt idx="2">
                  <c:v>4.3638409602400596</c:v>
                </c:pt>
                <c:pt idx="3">
                  <c:v>4.4223555888972239</c:v>
                </c:pt>
                <c:pt idx="4">
                  <c:v>4.3795948987246813</c:v>
                </c:pt>
                <c:pt idx="5">
                  <c:v>4.515628907226807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DB-4540-8920-C39656D7E11D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СПО!$CB$13835:$CG$13835</c:f>
              <c:numCache>
                <c:formatCode>0.00</c:formatCode>
                <c:ptCount val="6"/>
                <c:pt idx="0">
                  <c:v>4.3860318886144176</c:v>
                </c:pt>
                <c:pt idx="1">
                  <c:v>4.3999550864585677</c:v>
                </c:pt>
                <c:pt idx="2">
                  <c:v>4.3667190657983381</c:v>
                </c:pt>
                <c:pt idx="3">
                  <c:v>4.4057938468448237</c:v>
                </c:pt>
                <c:pt idx="4">
                  <c:v>4.3624522793622278</c:v>
                </c:pt>
                <c:pt idx="5">
                  <c:v>4.4733887267011001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DB-4540-8920-C39656D7E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1088"/>
        <c:axId val="1584542464"/>
      </c:lineChart>
      <c:catAx>
        <c:axId val="158455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2464"/>
        <c:crosses val="autoZero"/>
        <c:auto val="1"/>
        <c:lblAlgn val="ctr"/>
        <c:lblOffset val="100"/>
        <c:noMultiLvlLbl val="0"/>
      </c:catAx>
      <c:valAx>
        <c:axId val="158454246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1360783849387242E-2"/>
          <c:w val="0.59970991033983156"/>
          <c:h val="0.15970602358915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СПО!$CB$13836:$CG$13836</c:f>
              <c:numCache>
                <c:formatCode>0.00</c:formatCode>
                <c:ptCount val="6"/>
                <c:pt idx="0">
                  <c:v>-3.4191047761940485</c:v>
                </c:pt>
                <c:pt idx="1">
                  <c:v>-3.4088522130532635</c:v>
                </c:pt>
                <c:pt idx="2">
                  <c:v>-0.36384096024005963</c:v>
                </c:pt>
                <c:pt idx="3">
                  <c:v>-3.4223555888972239</c:v>
                </c:pt>
                <c:pt idx="4">
                  <c:v>0.62040510127531867</c:v>
                </c:pt>
                <c:pt idx="5">
                  <c:v>-1.515628907226807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F8-4770-9151-71D1024A8EED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СПО!$CB$13837:$CG$13837</c:f>
              <c:numCache>
                <c:formatCode>0.00</c:formatCode>
                <c:ptCount val="6"/>
                <c:pt idx="0">
                  <c:v>2.2570261923216428E-2</c:v>
                </c:pt>
                <c:pt idx="1">
                  <c:v>0.12692663397154025</c:v>
                </c:pt>
                <c:pt idx="2">
                  <c:v>0.19242071914789882</c:v>
                </c:pt>
                <c:pt idx="3">
                  <c:v>4.5819056380982381E-2</c:v>
                </c:pt>
                <c:pt idx="4">
                  <c:v>4.6149871175406254E-2</c:v>
                </c:pt>
                <c:pt idx="5">
                  <c:v>9.6503746417179848E-2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F8-4770-9151-71D1024A8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4032"/>
        <c:axId val="1584543248"/>
      </c:barChart>
      <c:catAx>
        <c:axId val="15845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248"/>
        <c:crosses val="autoZero"/>
        <c:auto val="1"/>
        <c:lblAlgn val="ctr"/>
        <c:lblOffset val="100"/>
        <c:noMultiLvlLbl val="0"/>
      </c:catAx>
      <c:valAx>
        <c:axId val="1584543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4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2337118812899E-2"/>
          <c:y val="0.14166354888605862"/>
          <c:w val="0.60521191815270459"/>
          <c:h val="0.21871317456292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СПО!$CB$13849:$CG$13849</c:f>
              <c:numCache>
                <c:formatCode>0.00</c:formatCode>
                <c:ptCount val="6"/>
                <c:pt idx="0">
                  <c:v>4.1340996168582373</c:v>
                </c:pt>
                <c:pt idx="1">
                  <c:v>4.2183908045977008</c:v>
                </c:pt>
                <c:pt idx="2">
                  <c:v>4.2145593869731801</c:v>
                </c:pt>
                <c:pt idx="3">
                  <c:v>4.1609195402298846</c:v>
                </c:pt>
                <c:pt idx="4">
                  <c:v>4.1187739463601529</c:v>
                </c:pt>
                <c:pt idx="5">
                  <c:v>4.2720306513409962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D6-4CC9-AE45-96F70B3DFCC9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СПО!$CB$13850:$CG$13850</c:f>
              <c:numCache>
                <c:formatCode>0.00</c:formatCode>
                <c:ptCount val="6"/>
                <c:pt idx="0">
                  <c:v>4.6422764227642279</c:v>
                </c:pt>
                <c:pt idx="1">
                  <c:v>4.5609756097560972</c:v>
                </c:pt>
                <c:pt idx="2">
                  <c:v>4.6260162601626016</c:v>
                </c:pt>
                <c:pt idx="3">
                  <c:v>4.3577235772357721</c:v>
                </c:pt>
                <c:pt idx="4">
                  <c:v>4.5528455284552845</c:v>
                </c:pt>
                <c:pt idx="5">
                  <c:v>4.5934959349593498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D6-4CC9-AE45-96F70B3DF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5992"/>
        <c:axId val="158454364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СПО!$CB$13862:$CG$13862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D6-4CC9-AE45-96F70B3DFCC9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СПО!$CB$13863:$CG$13863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D6-4CC9-AE45-96F70B3DF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5992"/>
        <c:axId val="1584543640"/>
      </c:lineChart>
      <c:catAx>
        <c:axId val="158454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640"/>
        <c:crosses val="autoZero"/>
        <c:auto val="1"/>
        <c:lblAlgn val="ctr"/>
        <c:lblOffset val="100"/>
        <c:noMultiLvlLbl val="0"/>
      </c:catAx>
      <c:valAx>
        <c:axId val="15845436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599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268910465139227"/>
          <c:w val="0.59971571428264336"/>
          <c:h val="0.23585768884152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СПО!$CB$13862:$CG$13862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CF-4058-82EE-B59DA48A6677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СПО!$CB$13863:$CG$13863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CF-4058-82EE-B59DA48A6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9520"/>
        <c:axId val="1584545208"/>
      </c:barChart>
      <c:catAx>
        <c:axId val="158454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5208"/>
        <c:crosses val="autoZero"/>
        <c:auto val="1"/>
        <c:lblAlgn val="ctr"/>
        <c:lblOffset val="100"/>
        <c:noMultiLvlLbl val="0"/>
      </c:catAx>
      <c:valAx>
        <c:axId val="1584545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9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9288372123017796"/>
          <c:h val="0.23584897282576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СПО!$CB$13822:$CG$13822</c:f>
              <c:numCache>
                <c:formatCode>0.00</c:formatCode>
                <c:ptCount val="6"/>
                <c:pt idx="0">
                  <c:v>4.408602150537634</c:v>
                </c:pt>
                <c:pt idx="1">
                  <c:v>4.5268817204301079</c:v>
                </c:pt>
                <c:pt idx="2">
                  <c:v>4.559139784946237</c:v>
                </c:pt>
                <c:pt idx="3">
                  <c:v>4.4516129032258061</c:v>
                </c:pt>
                <c:pt idx="4">
                  <c:v>4.408602150537634</c:v>
                </c:pt>
                <c:pt idx="5">
                  <c:v>4.56989247311828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63-48CE-90DA-533C874E488B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СПО!$CB$13850:$CG$13850</c:f>
              <c:numCache>
                <c:formatCode>0.00</c:formatCode>
                <c:ptCount val="6"/>
                <c:pt idx="0">
                  <c:v>4.6422764227642279</c:v>
                </c:pt>
                <c:pt idx="1">
                  <c:v>4.5609756097560972</c:v>
                </c:pt>
                <c:pt idx="2">
                  <c:v>4.6260162601626016</c:v>
                </c:pt>
                <c:pt idx="3">
                  <c:v>4.3577235772357721</c:v>
                </c:pt>
                <c:pt idx="4">
                  <c:v>4.5528455284552845</c:v>
                </c:pt>
                <c:pt idx="5">
                  <c:v>4.5934959349593498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63-48CE-90DA-533C874E4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8344"/>
        <c:axId val="158454442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СПО!$CB$13821:$CG$13821</c:f>
              <c:numCache>
                <c:formatCode>0.00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63-48CE-90DA-533C874E488B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СПО!$CB$13849:$CG$13849</c:f>
              <c:numCache>
                <c:formatCode>0.00</c:formatCode>
                <c:ptCount val="6"/>
                <c:pt idx="0">
                  <c:v>4.1340996168582373</c:v>
                </c:pt>
                <c:pt idx="1">
                  <c:v>4.2183908045977008</c:v>
                </c:pt>
                <c:pt idx="2">
                  <c:v>4.2145593869731801</c:v>
                </c:pt>
                <c:pt idx="3">
                  <c:v>4.1609195402298846</c:v>
                </c:pt>
                <c:pt idx="4">
                  <c:v>4.1187739463601529</c:v>
                </c:pt>
                <c:pt idx="5">
                  <c:v>4.2720306513409962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463-48CE-90DA-533C874E4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8344"/>
        <c:axId val="1584544424"/>
      </c:lineChart>
      <c:catAx>
        <c:axId val="15845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4424"/>
        <c:crosses val="autoZero"/>
        <c:auto val="1"/>
        <c:lblAlgn val="ctr"/>
        <c:lblOffset val="100"/>
        <c:noMultiLvlLbl val="0"/>
      </c:catAx>
      <c:valAx>
        <c:axId val="158454442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8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31318782520606"/>
          <c:w val="0.60380835380835385"/>
          <c:h val="0.1874163848641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СПО!$CB$13868:$CG$13868</c:f>
              <c:numCache>
                <c:formatCode>0.00</c:formatCode>
                <c:ptCount val="6"/>
                <c:pt idx="0">
                  <c:v>3.1340996168582373</c:v>
                </c:pt>
                <c:pt idx="1">
                  <c:v>3.2183908045977008</c:v>
                </c:pt>
                <c:pt idx="2">
                  <c:v>0.21455938697318011</c:v>
                </c:pt>
                <c:pt idx="3">
                  <c:v>3.1609195402298846</c:v>
                </c:pt>
                <c:pt idx="4">
                  <c:v>-0.88122605363984707</c:v>
                </c:pt>
                <c:pt idx="5">
                  <c:v>1.2720306513409962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C-42AD-B907-782407B100EE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СПО!$CB$13869:$CG$13869</c:f>
              <c:numCache>
                <c:formatCode>0.00</c:formatCode>
                <c:ptCount val="6"/>
                <c:pt idx="0">
                  <c:v>0.23367427222659387</c:v>
                </c:pt>
                <c:pt idx="1">
                  <c:v>3.4093889325989224E-2</c:v>
                </c:pt>
                <c:pt idx="2">
                  <c:v>6.6876475216364639E-2</c:v>
                </c:pt>
                <c:pt idx="3">
                  <c:v>-9.3889325990033967E-2</c:v>
                </c:pt>
                <c:pt idx="4">
                  <c:v>0.14424337791765041</c:v>
                </c:pt>
                <c:pt idx="5">
                  <c:v>2.3603461841069873E-2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FC-42AD-B907-782407B10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6384"/>
        <c:axId val="1584549912"/>
      </c:barChart>
      <c:catAx>
        <c:axId val="158454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9912"/>
        <c:crosses val="autoZero"/>
        <c:auto val="1"/>
        <c:lblAlgn val="ctr"/>
        <c:lblOffset val="100"/>
        <c:noMultiLvlLbl val="0"/>
      </c:catAx>
      <c:valAx>
        <c:axId val="1584549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6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1844210263190785"/>
          <c:w val="0.58877248759138523"/>
          <c:h val="0.4586156993533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СПО!$CH$13792:$CL$13792</c:f>
              <c:numCache>
                <c:formatCode>0.00</c:formatCode>
                <c:ptCount val="5"/>
                <c:pt idx="0">
                  <c:v>4.4580152671755728</c:v>
                </c:pt>
                <c:pt idx="1">
                  <c:v>4.3549618320610683</c:v>
                </c:pt>
                <c:pt idx="2">
                  <c:v>4.4045801526717554</c:v>
                </c:pt>
                <c:pt idx="3">
                  <c:v>4.4083969465648858</c:v>
                </c:pt>
                <c:pt idx="4">
                  <c:v>4.4045801526717554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9-44ED-860A-45404D21CC96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СПО!$CH$13793:$CL$13793</c:f>
              <c:numCache>
                <c:formatCode>0.00</c:formatCode>
                <c:ptCount val="5"/>
                <c:pt idx="0">
                  <c:v>4.6898148148148149</c:v>
                </c:pt>
                <c:pt idx="1">
                  <c:v>4.6990740740740744</c:v>
                </c:pt>
                <c:pt idx="2">
                  <c:v>4.6111111111111107</c:v>
                </c:pt>
                <c:pt idx="3">
                  <c:v>4.6712962962962967</c:v>
                </c:pt>
                <c:pt idx="4">
                  <c:v>4.625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39-44ED-860A-45404D21C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048"/>
        <c:axId val="158455187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СПО!$CH$13806:$CL$13806</c:f>
              <c:numCache>
                <c:formatCode>0.00</c:formatCode>
                <c:ptCount val="5"/>
                <c:pt idx="0">
                  <c:v>4.5697336762631711</c:v>
                </c:pt>
                <c:pt idx="1">
                  <c:v>4.4383141126690449</c:v>
                </c:pt>
                <c:pt idx="2">
                  <c:v>4.4404712519704637</c:v>
                </c:pt>
                <c:pt idx="3">
                  <c:v>4.4896706214220528</c:v>
                </c:pt>
                <c:pt idx="4">
                  <c:v>4.4855222766116318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39-44ED-860A-45404D21CC96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СПО!$CH$13807:$CL$13807</c:f>
              <c:numCache>
                <c:formatCode>0.00</c:formatCode>
                <c:ptCount val="5"/>
                <c:pt idx="0">
                  <c:v>4.5879619545487547</c:v>
                </c:pt>
                <c:pt idx="1">
                  <c:v>4.4561823858273435</c:v>
                </c:pt>
                <c:pt idx="2">
                  <c:v>4.4549480868365645</c:v>
                </c:pt>
                <c:pt idx="3">
                  <c:v>4.5044652581137008</c:v>
                </c:pt>
                <c:pt idx="4">
                  <c:v>4.4868946489508454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39-44ED-860A-45404D21C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048"/>
        <c:axId val="1584551872"/>
      </c:lineChart>
      <c:catAx>
        <c:axId val="158455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872"/>
        <c:crosses val="autoZero"/>
        <c:auto val="1"/>
        <c:lblAlgn val="ctr"/>
        <c:lblOffset val="100"/>
        <c:noMultiLvlLbl val="0"/>
      </c:catAx>
      <c:valAx>
        <c:axId val="158455187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224633105072392"/>
          <c:w val="0.58056732466181282"/>
          <c:h val="0.4168446049506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СПО!$CH$13808:$CL$13808</c:f>
              <c:numCache>
                <c:formatCode>0.00</c:formatCode>
                <c:ptCount val="5"/>
                <c:pt idx="0">
                  <c:v>-0.11171840908759822</c:v>
                </c:pt>
                <c:pt idx="1">
                  <c:v>-8.3352280607976503E-2</c:v>
                </c:pt>
                <c:pt idx="2">
                  <c:v>-3.5891099298708262E-2</c:v>
                </c:pt>
                <c:pt idx="3">
                  <c:v>-8.1273674857166966E-2</c:v>
                </c:pt>
                <c:pt idx="4">
                  <c:v>-8.0942123939876431E-2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E-446F-B8A2-5293FA911CFF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СПО!$CH$13809:$CL$13809</c:f>
              <c:numCache>
                <c:formatCode>0.00</c:formatCode>
                <c:ptCount val="5"/>
                <c:pt idx="0">
                  <c:v>0.10185286026606022</c:v>
                </c:pt>
                <c:pt idx="1">
                  <c:v>0.24289168824673091</c:v>
                </c:pt>
                <c:pt idx="2">
                  <c:v>0.1561630242745462</c:v>
                </c:pt>
                <c:pt idx="3">
                  <c:v>0.16683103818259593</c:v>
                </c:pt>
                <c:pt idx="4">
                  <c:v>0.13810535104915456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0E-446F-B8A2-5293FA911C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104"/>
        <c:axId val="1584559320"/>
      </c:barChart>
      <c:catAx>
        <c:axId val="158456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9320"/>
        <c:crosses val="autoZero"/>
        <c:auto val="1"/>
        <c:lblAlgn val="ctr"/>
        <c:lblOffset val="100"/>
        <c:noMultiLvlLbl val="0"/>
      </c:catAx>
      <c:valAx>
        <c:axId val="1584559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СПО!$CH$13821:$CL$13821</c:f>
              <c:numCache>
                <c:formatCode>0.00</c:formatCode>
                <c:ptCount val="5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C-46D6-B45D-2BAB52CD085C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СПО!$CH$13822:$CL$13822</c:f>
              <c:numCache>
                <c:formatCode>0.00</c:formatCode>
                <c:ptCount val="5"/>
                <c:pt idx="0">
                  <c:v>4.655913978494624</c:v>
                </c:pt>
                <c:pt idx="1">
                  <c:v>4.709677419354839</c:v>
                </c:pt>
                <c:pt idx="2">
                  <c:v>4.67741935483871</c:v>
                </c:pt>
                <c:pt idx="3">
                  <c:v>4.752688172043011</c:v>
                </c:pt>
                <c:pt idx="4">
                  <c:v>4.580645161290323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5C-46D6-B45D-2BAB52CD0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792"/>
        <c:axId val="158455775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СПО!$CH$13834:$CL$13834</c:f>
              <c:numCache>
                <c:formatCode>0.00</c:formatCode>
                <c:ptCount val="5"/>
                <c:pt idx="0">
                  <c:v>4.5998999749937486</c:v>
                </c:pt>
                <c:pt idx="1">
                  <c:v>4.4738684671167794</c:v>
                </c:pt>
                <c:pt idx="2">
                  <c:v>4.4926231557889471</c:v>
                </c:pt>
                <c:pt idx="3">
                  <c:v>4.5328832208052017</c:v>
                </c:pt>
                <c:pt idx="4">
                  <c:v>4.5068767191797949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C-46D6-B45D-2BAB52CD085C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СПО!$CH$13835:$CL$13835</c:f>
              <c:numCache>
                <c:formatCode>0.00</c:formatCode>
                <c:ptCount val="5"/>
                <c:pt idx="0">
                  <c:v>4.584998877161464</c:v>
                </c:pt>
                <c:pt idx="1">
                  <c:v>4.4738378621154276</c:v>
                </c:pt>
                <c:pt idx="2">
                  <c:v>4.4915787109813605</c:v>
                </c:pt>
                <c:pt idx="3">
                  <c:v>4.5400853357287225</c:v>
                </c:pt>
                <c:pt idx="4">
                  <c:v>4.4996631484392546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5C-46D6-B45D-2BAB52CD0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5792"/>
        <c:axId val="1584557752"/>
      </c:lineChart>
      <c:catAx>
        <c:axId val="158455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7752"/>
        <c:crosses val="autoZero"/>
        <c:auto val="1"/>
        <c:lblAlgn val="ctr"/>
        <c:lblOffset val="100"/>
        <c:noMultiLvlLbl val="0"/>
      </c:catAx>
      <c:valAx>
        <c:axId val="158455775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52040085898355"/>
          <c:w val="0.57510731645135249"/>
          <c:h val="0.48984375385678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СПО!$G$13822:$J$13822</c:f>
              <c:numCache>
                <c:formatCode>0.00</c:formatCode>
                <c:ptCount val="4"/>
                <c:pt idx="0">
                  <c:v>4.645161290322581</c:v>
                </c:pt>
                <c:pt idx="1">
                  <c:v>4.688172043010753</c:v>
                </c:pt>
                <c:pt idx="2">
                  <c:v>4.6483516483516487</c:v>
                </c:pt>
                <c:pt idx="3">
                  <c:v>4.580645161290323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A2-42E0-B986-9635659E2974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СПО!$G$13850:$J$13850</c:f>
              <c:numCache>
                <c:formatCode>0.00</c:formatCode>
                <c:ptCount val="4"/>
                <c:pt idx="0">
                  <c:v>4.6178861788617889</c:v>
                </c:pt>
                <c:pt idx="1">
                  <c:v>4.6178861788617889</c:v>
                </c:pt>
                <c:pt idx="2">
                  <c:v>4.639344262295082</c:v>
                </c:pt>
                <c:pt idx="3">
                  <c:v>4.6341463414634143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A2-42E0-B986-9635659E2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4680"/>
        <c:axId val="155026977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СПО!$G$13821:$J$13821</c:f>
              <c:numCache>
                <c:formatCode>0.00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A2-42E0-B986-9635659E2974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СПО!$G$13849:$J$13849</c:f>
              <c:numCache>
                <c:formatCode>0.00</c:formatCode>
                <c:ptCount val="4"/>
                <c:pt idx="0">
                  <c:v>4.2681992337164747</c:v>
                </c:pt>
                <c:pt idx="1">
                  <c:v>4.352490421455939</c:v>
                </c:pt>
                <c:pt idx="2">
                  <c:v>4.2988505747126435</c:v>
                </c:pt>
                <c:pt idx="3">
                  <c:v>4.2605363984674334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A2-42E0-B986-9635659E2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4680"/>
        <c:axId val="1550269776"/>
      </c:lineChart>
      <c:catAx>
        <c:axId val="155026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776"/>
        <c:crosses val="autoZero"/>
        <c:auto val="1"/>
        <c:lblAlgn val="ctr"/>
        <c:lblOffset val="100"/>
        <c:noMultiLvlLbl val="0"/>
      </c:catAx>
      <c:valAx>
        <c:axId val="15502697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4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СПО!$CH$13836:$CL$13836</c:f>
              <c:numCache>
                <c:formatCode>0.00</c:formatCode>
                <c:ptCount val="5"/>
                <c:pt idx="0">
                  <c:v>-1.5998999749937486</c:v>
                </c:pt>
                <c:pt idx="1">
                  <c:v>-1.4738684671167794</c:v>
                </c:pt>
                <c:pt idx="2">
                  <c:v>-0.49262315578894711</c:v>
                </c:pt>
                <c:pt idx="3">
                  <c:v>-1.5328832208052017</c:v>
                </c:pt>
                <c:pt idx="4">
                  <c:v>0.49312328082020507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1E-4324-9930-A09DA8757551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СПО!$CH$13837:$CL$13837</c:f>
              <c:numCache>
                <c:formatCode>0.00</c:formatCode>
                <c:ptCount val="5"/>
                <c:pt idx="0">
                  <c:v>7.0915101333159924E-2</c:v>
                </c:pt>
                <c:pt idx="1">
                  <c:v>0.23583955723941141</c:v>
                </c:pt>
                <c:pt idx="2">
                  <c:v>0.18584064385734944</c:v>
                </c:pt>
                <c:pt idx="3">
                  <c:v>0.21260283631428845</c:v>
                </c:pt>
                <c:pt idx="4">
                  <c:v>8.0982012851068319E-2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1E-4324-9930-A09DA87575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144"/>
        <c:axId val="1584557360"/>
      </c:barChart>
      <c:catAx>
        <c:axId val="15845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7360"/>
        <c:crosses val="autoZero"/>
        <c:auto val="1"/>
        <c:lblAlgn val="ctr"/>
        <c:lblOffset val="100"/>
        <c:noMultiLvlLbl val="0"/>
      </c:catAx>
      <c:valAx>
        <c:axId val="1584557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8061763786287E-2"/>
          <c:y val="0.1374790507383580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СПО!$CH$13849:$CL$13849</c:f>
              <c:numCache>
                <c:formatCode>0.00</c:formatCode>
                <c:ptCount val="5"/>
                <c:pt idx="0">
                  <c:v>4.4636015325670497</c:v>
                </c:pt>
                <c:pt idx="1">
                  <c:v>4.3601532567049812</c:v>
                </c:pt>
                <c:pt idx="2">
                  <c:v>4.4061302681992336</c:v>
                </c:pt>
                <c:pt idx="3">
                  <c:v>4.4137931034482758</c:v>
                </c:pt>
                <c:pt idx="4">
                  <c:v>4.4022988505747129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99-4C8E-AA57-4817A3827359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СПО!$CH$13850:$CL$13850</c:f>
              <c:numCache>
                <c:formatCode>0.00</c:formatCode>
                <c:ptCount val="5"/>
                <c:pt idx="0">
                  <c:v>4.7154471544715451</c:v>
                </c:pt>
                <c:pt idx="1">
                  <c:v>4.691056910569106</c:v>
                </c:pt>
                <c:pt idx="2">
                  <c:v>4.5609756097560972</c:v>
                </c:pt>
                <c:pt idx="3">
                  <c:v>4.6097560975609753</c:v>
                </c:pt>
                <c:pt idx="4">
                  <c:v>4.6585365853658534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99-4C8E-AA57-4817A3827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1672"/>
        <c:axId val="158455461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СПО!$CH$13862:$CL$13862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99-4C8E-AA57-4817A3827359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СПО!$CH$13863:$CL$13863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99-4C8E-AA57-4817A3827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1672"/>
        <c:axId val="1584554616"/>
      </c:lineChart>
      <c:catAx>
        <c:axId val="158456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4616"/>
        <c:crosses val="autoZero"/>
        <c:auto val="1"/>
        <c:lblAlgn val="ctr"/>
        <c:lblOffset val="100"/>
        <c:noMultiLvlLbl val="0"/>
      </c:catAx>
      <c:valAx>
        <c:axId val="158455461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167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39397542412461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СПО!$CH$13862:$CL$13862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A9-47BE-B63E-83D8F54C6311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СПО!$CH$13863:$CL$13863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A9-47BE-B63E-83D8F54C6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008"/>
        <c:axId val="1584555400"/>
      </c:barChart>
      <c:catAx>
        <c:axId val="15845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5400"/>
        <c:crosses val="autoZero"/>
        <c:auto val="1"/>
        <c:lblAlgn val="ctr"/>
        <c:lblOffset val="100"/>
        <c:noMultiLvlLbl val="0"/>
      </c:catAx>
      <c:valAx>
        <c:axId val="1584555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СПО!$CH$13822:$CL$13822</c:f>
              <c:numCache>
                <c:formatCode>0.00</c:formatCode>
                <c:ptCount val="5"/>
                <c:pt idx="0">
                  <c:v>4.655913978494624</c:v>
                </c:pt>
                <c:pt idx="1">
                  <c:v>4.709677419354839</c:v>
                </c:pt>
                <c:pt idx="2">
                  <c:v>4.67741935483871</c:v>
                </c:pt>
                <c:pt idx="3">
                  <c:v>4.752688172043011</c:v>
                </c:pt>
                <c:pt idx="4">
                  <c:v>4.580645161290323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C-40D8-9E4F-A6B20D83B0C9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СПО!$CH$13850:$CL$13850</c:f>
              <c:numCache>
                <c:formatCode>0.00</c:formatCode>
                <c:ptCount val="5"/>
                <c:pt idx="0">
                  <c:v>4.7154471544715451</c:v>
                </c:pt>
                <c:pt idx="1">
                  <c:v>4.691056910569106</c:v>
                </c:pt>
                <c:pt idx="2">
                  <c:v>4.5609756097560972</c:v>
                </c:pt>
                <c:pt idx="3">
                  <c:v>4.6097560975609753</c:v>
                </c:pt>
                <c:pt idx="4">
                  <c:v>4.6585365853658534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C-40D8-9E4F-A6B20D83B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888"/>
        <c:axId val="158455618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СПО!$CH$13821:$CL$13821</c:f>
              <c:numCache>
                <c:formatCode>0.00</c:formatCode>
                <c:ptCount val="5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AC-40D8-9E4F-A6B20D83B0C9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СПО!$CH$13849:$CL$13849</c:f>
              <c:numCache>
                <c:formatCode>0.00</c:formatCode>
                <c:ptCount val="5"/>
                <c:pt idx="0">
                  <c:v>4.4636015325670497</c:v>
                </c:pt>
                <c:pt idx="1">
                  <c:v>4.3601532567049812</c:v>
                </c:pt>
                <c:pt idx="2">
                  <c:v>4.4061302681992336</c:v>
                </c:pt>
                <c:pt idx="3">
                  <c:v>4.4137931034482758</c:v>
                </c:pt>
                <c:pt idx="4">
                  <c:v>4.4022988505747129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AC-40D8-9E4F-A6B20D83B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0888"/>
        <c:axId val="1584556184"/>
      </c:lineChart>
      <c:catAx>
        <c:axId val="1584560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6184"/>
        <c:crosses val="autoZero"/>
        <c:auto val="1"/>
        <c:lblAlgn val="ctr"/>
        <c:lblOffset val="100"/>
        <c:noMultiLvlLbl val="0"/>
      </c:catAx>
      <c:valAx>
        <c:axId val="158455618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911111541032804E-2"/>
          <c:y val="0.14148609713259527"/>
          <c:w val="0.60379675143514411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СПО!$CH$13868:$CL$13868</c:f>
              <c:numCache>
                <c:formatCode>0.00</c:formatCode>
                <c:ptCount val="5"/>
                <c:pt idx="0">
                  <c:v>1.4636015325670497</c:v>
                </c:pt>
                <c:pt idx="1">
                  <c:v>1.3601532567049812</c:v>
                </c:pt>
                <c:pt idx="2">
                  <c:v>0.40613026819923359</c:v>
                </c:pt>
                <c:pt idx="3">
                  <c:v>1.4137931034482758</c:v>
                </c:pt>
                <c:pt idx="4">
                  <c:v>-0.59770114942528707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2-4937-87E8-C0C8BBAA4CDD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СПО!$CH$13869:$CL$13869</c:f>
              <c:numCache>
                <c:formatCode>0.00</c:formatCode>
                <c:ptCount val="5"/>
                <c:pt idx="0">
                  <c:v>5.9533175976921093E-2</c:v>
                </c:pt>
                <c:pt idx="1">
                  <c:v>-1.8620508785732959E-2</c:v>
                </c:pt>
                <c:pt idx="2">
                  <c:v>-0.11644374508261279</c:v>
                </c:pt>
                <c:pt idx="3">
                  <c:v>-0.14293207448203571</c:v>
                </c:pt>
                <c:pt idx="4">
                  <c:v>7.7891424075530402E-2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72-4937-87E8-C0C8BBAA4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928"/>
        <c:axId val="1584531488"/>
      </c:barChart>
      <c:catAx>
        <c:axId val="158455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31488"/>
        <c:crosses val="autoZero"/>
        <c:auto val="1"/>
        <c:lblAlgn val="ctr"/>
        <c:lblOffset val="100"/>
        <c:noMultiLvlLbl val="0"/>
      </c:catAx>
      <c:valAx>
        <c:axId val="1584531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СПО!$CM$13792:$DB$13792</c:f>
              <c:numCache>
                <c:formatCode>0.00</c:formatCode>
                <c:ptCount val="16"/>
                <c:pt idx="0">
                  <c:v>0.8232347328244275</c:v>
                </c:pt>
                <c:pt idx="1">
                  <c:v>0.79637404580152704</c:v>
                </c:pt>
                <c:pt idx="2">
                  <c:v>0.81178435114503822</c:v>
                </c:pt>
                <c:pt idx="3">
                  <c:v>0.82657442748091603</c:v>
                </c:pt>
                <c:pt idx="4">
                  <c:v>0.82127862595419776</c:v>
                </c:pt>
                <c:pt idx="5">
                  <c:v>0.83078880407124678</c:v>
                </c:pt>
                <c:pt idx="6">
                  <c:v>0.81965648854961837</c:v>
                </c:pt>
                <c:pt idx="7">
                  <c:v>0.83206106870229057</c:v>
                </c:pt>
                <c:pt idx="8">
                  <c:v>0.85318974918211554</c:v>
                </c:pt>
                <c:pt idx="9">
                  <c:v>0.81202290076335837</c:v>
                </c:pt>
                <c:pt idx="10">
                  <c:v>0.80510496183206104</c:v>
                </c:pt>
                <c:pt idx="11">
                  <c:v>0.80171755725190808</c:v>
                </c:pt>
                <c:pt idx="12">
                  <c:v>0.83001635768811322</c:v>
                </c:pt>
                <c:pt idx="13">
                  <c:v>0.83339694656488528</c:v>
                </c:pt>
                <c:pt idx="14">
                  <c:v>0.7906488549618319</c:v>
                </c:pt>
                <c:pt idx="15">
                  <c:v>0.85152671755725184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7-42FC-B8E3-4AC8090F62E8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СПО!$CM$13793:$DB$13793</c:f>
              <c:numCache>
                <c:formatCode>0.00</c:formatCode>
                <c:ptCount val="16"/>
                <c:pt idx="0">
                  <c:v>0.90808256172839497</c:v>
                </c:pt>
                <c:pt idx="1">
                  <c:v>0.88796296296296262</c:v>
                </c:pt>
                <c:pt idx="2">
                  <c:v>0.8911072530864198</c:v>
                </c:pt>
                <c:pt idx="3">
                  <c:v>0.91493055555555558</c:v>
                </c:pt>
                <c:pt idx="4">
                  <c:v>0.90033436213991769</c:v>
                </c:pt>
                <c:pt idx="5">
                  <c:v>0.90671296296296278</c:v>
                </c:pt>
                <c:pt idx="6">
                  <c:v>0.91174768518518523</c:v>
                </c:pt>
                <c:pt idx="7">
                  <c:v>0.90443672839506184</c:v>
                </c:pt>
                <c:pt idx="8">
                  <c:v>0.90046296296296313</c:v>
                </c:pt>
                <c:pt idx="9">
                  <c:v>0.89853395061728392</c:v>
                </c:pt>
                <c:pt idx="10">
                  <c:v>0.89612268518518523</c:v>
                </c:pt>
                <c:pt idx="11">
                  <c:v>0.91610725308641949</c:v>
                </c:pt>
                <c:pt idx="12">
                  <c:v>0.90873015873015917</c:v>
                </c:pt>
                <c:pt idx="13">
                  <c:v>0.90810185185185177</c:v>
                </c:pt>
                <c:pt idx="14">
                  <c:v>0.8787037037037031</c:v>
                </c:pt>
                <c:pt idx="15">
                  <c:v>0.91481481481481408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D7-42FC-B8E3-4AC8090F62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9720"/>
        <c:axId val="158453619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СПО!$CM$13806:$DB$13806</c:f>
              <c:numCache>
                <c:formatCode>0.00</c:formatCode>
                <c:ptCount val="16"/>
                <c:pt idx="0">
                  <c:v>0.86288683315357173</c:v>
                </c:pt>
                <c:pt idx="1">
                  <c:v>0.8579357836223338</c:v>
                </c:pt>
                <c:pt idx="2">
                  <c:v>0.83180535966149505</c:v>
                </c:pt>
                <c:pt idx="3">
                  <c:v>0.86581141624491831</c:v>
                </c:pt>
                <c:pt idx="4">
                  <c:v>0.85713307890152812</c:v>
                </c:pt>
                <c:pt idx="5">
                  <c:v>0.86718382698636742</c:v>
                </c:pt>
                <c:pt idx="6">
                  <c:v>0.85974964739069115</c:v>
                </c:pt>
                <c:pt idx="7">
                  <c:v>0.86323252855443766</c:v>
                </c:pt>
                <c:pt idx="8">
                  <c:v>0.87810385084921683</c:v>
                </c:pt>
                <c:pt idx="9">
                  <c:v>0.8350134129815544</c:v>
                </c:pt>
                <c:pt idx="10">
                  <c:v>0.83246390940014936</c:v>
                </c:pt>
                <c:pt idx="11">
                  <c:v>0.85352609308885463</c:v>
                </c:pt>
                <c:pt idx="12">
                  <c:v>0.86111045264367292</c:v>
                </c:pt>
                <c:pt idx="13">
                  <c:v>0.8601800381647724</c:v>
                </c:pt>
                <c:pt idx="14">
                  <c:v>0.83339832406869541</c:v>
                </c:pt>
                <c:pt idx="15">
                  <c:v>0.87118559694681763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D7-42FC-B8E3-4AC8090F62E8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СПО!$CM$13807:$DB$13807</c:f>
              <c:numCache>
                <c:formatCode>0.00</c:formatCode>
                <c:ptCount val="16"/>
                <c:pt idx="0">
                  <c:v>0.86563082359205212</c:v>
                </c:pt>
                <c:pt idx="1">
                  <c:v>0.86121759965149614</c:v>
                </c:pt>
                <c:pt idx="2">
                  <c:v>0.83936415450519208</c:v>
                </c:pt>
                <c:pt idx="3">
                  <c:v>0.86915523124954619</c:v>
                </c:pt>
                <c:pt idx="4">
                  <c:v>0.8618960607307522</c:v>
                </c:pt>
                <c:pt idx="5">
                  <c:v>0.86967648055374014</c:v>
                </c:pt>
                <c:pt idx="6">
                  <c:v>0.86544325854933568</c:v>
                </c:pt>
                <c:pt idx="7">
                  <c:v>0.86179965633243816</c:v>
                </c:pt>
                <c:pt idx="8">
                  <c:v>0.87910871166152627</c:v>
                </c:pt>
                <c:pt idx="9">
                  <c:v>0.84092366707810284</c:v>
                </c:pt>
                <c:pt idx="10">
                  <c:v>0.83347854497930729</c:v>
                </c:pt>
                <c:pt idx="11">
                  <c:v>0.85803418803418896</c:v>
                </c:pt>
                <c:pt idx="12">
                  <c:v>0.8638433373785106</c:v>
                </c:pt>
                <c:pt idx="13">
                  <c:v>0.86117766644885052</c:v>
                </c:pt>
                <c:pt idx="14">
                  <c:v>0.8398823785667594</c:v>
                </c:pt>
                <c:pt idx="15">
                  <c:v>0.87452261671386555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D7-42FC-B8E3-4AC8090F62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9720"/>
        <c:axId val="1584536192"/>
      </c:lineChart>
      <c:catAx>
        <c:axId val="158453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6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97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1.008285473968101E-2"/>
          <c:w val="0.67070542300592784"/>
          <c:h val="0.32416697814965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СПО!$F$13794</c:f>
              <c:strCache>
                <c:ptCount val="1"/>
                <c:pt idx="0">
                  <c:v>Динамика 760810 Ростовский колледж отраслевых технологий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СПО!$CM$13794:$DB$13794</c:f>
              <c:numCache>
                <c:formatCode>0.00</c:formatCode>
                <c:ptCount val="16"/>
                <c:pt idx="0">
                  <c:v>8.484782890396747E-2</c:v>
                </c:pt>
                <c:pt idx="1">
                  <c:v>9.1588917161435579E-2</c:v>
                </c:pt>
                <c:pt idx="2">
                  <c:v>7.9322901941381585E-2</c:v>
                </c:pt>
                <c:pt idx="3">
                  <c:v>8.8356128074639551E-2</c:v>
                </c:pt>
                <c:pt idx="4">
                  <c:v>7.9055736185719927E-2</c:v>
                </c:pt>
                <c:pt idx="5">
                  <c:v>7.5924158891715998E-2</c:v>
                </c:pt>
                <c:pt idx="6">
                  <c:v>9.2091196635566863E-2</c:v>
                </c:pt>
                <c:pt idx="7">
                  <c:v>7.2375659692771266E-2</c:v>
                </c:pt>
                <c:pt idx="8">
                  <c:v>4.7273213780847589E-2</c:v>
                </c:pt>
                <c:pt idx="9">
                  <c:v>8.6511049853925548E-2</c:v>
                </c:pt>
                <c:pt idx="10">
                  <c:v>9.1017723353124191E-2</c:v>
                </c:pt>
                <c:pt idx="11">
                  <c:v>0.11438969583451142</c:v>
                </c:pt>
                <c:pt idx="12">
                  <c:v>7.871380104204595E-2</c:v>
                </c:pt>
                <c:pt idx="13">
                  <c:v>7.4704905286966494E-2</c:v>
                </c:pt>
                <c:pt idx="14">
                  <c:v>8.8054848741871194E-2</c:v>
                </c:pt>
                <c:pt idx="15">
                  <c:v>6.3288097257562237E-2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5-4257-A2D5-4A806D93A763}"/>
            </c:ext>
          </c:extLst>
        </c:ser>
        <c:ser>
          <c:idx val="1"/>
          <c:order val="1"/>
          <c:tx>
            <c:strRef>
              <c:f>СПО!$F$13801</c:f>
              <c:strCache>
                <c:ptCount val="1"/>
                <c:pt idx="0">
                  <c:v>Динамика ЯО</c:v>
                </c:pt>
              </c:strCache>
            </c:strRef>
          </c:tx>
          <c:spPr>
            <a:solidFill>
              <a:srgbClr val="FFC000">
                <a:alpha val="53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СПО!$CM$13801:$DB$13801</c:f>
              <c:numCache>
                <c:formatCode>0.00</c:formatCode>
                <c:ptCount val="16"/>
                <c:pt idx="0">
                  <c:v>2.7439904384803926E-3</c:v>
                </c:pt>
                <c:pt idx="1">
                  <c:v>3.2818160291623322E-3</c:v>
                </c:pt>
                <c:pt idx="2">
                  <c:v>7.5587948436970365E-3</c:v>
                </c:pt>
                <c:pt idx="3">
                  <c:v>3.3438150046278814E-3</c:v>
                </c:pt>
                <c:pt idx="4">
                  <c:v>4.7629818292240778E-3</c:v>
                </c:pt>
                <c:pt idx="5">
                  <c:v>2.4926535673727157E-3</c:v>
                </c:pt>
                <c:pt idx="6">
                  <c:v>5.6936111586445293E-3</c:v>
                </c:pt>
                <c:pt idx="7">
                  <c:v>-1.4328722219995038E-3</c:v>
                </c:pt>
                <c:pt idx="8">
                  <c:v>1.0048608123094382E-3</c:v>
                </c:pt>
                <c:pt idx="9">
                  <c:v>5.9102540965484396E-3</c:v>
                </c:pt>
                <c:pt idx="10">
                  <c:v>1.0146355791579298E-3</c:v>
                </c:pt>
                <c:pt idx="11">
                  <c:v>4.5080949453343289E-3</c:v>
                </c:pt>
                <c:pt idx="12">
                  <c:v>2.7328847348376817E-3</c:v>
                </c:pt>
                <c:pt idx="13">
                  <c:v>9.9762828407812254E-4</c:v>
                </c:pt>
                <c:pt idx="14">
                  <c:v>6.4840544980639958E-3</c:v>
                </c:pt>
                <c:pt idx="15">
                  <c:v>3.3370197670479218E-3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35-4257-A2D5-4A806D93A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1288"/>
        <c:axId val="1584535800"/>
      </c:barChart>
      <c:catAx>
        <c:axId val="1584541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584535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8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Приращение в % от значений 2020 года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412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4664463906071721"/>
          <c:y val="0.76302356520904502"/>
          <c:w val="0.23340272333216186"/>
          <c:h val="0.23697643479095504"/>
        </c:manualLayout>
      </c:layout>
      <c:overlay val="0"/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СПО!$CM$13821:$DB$13821</c:f>
              <c:numCache>
                <c:formatCode>0.00</c:formatCode>
                <c:ptCount val="16"/>
                <c:pt idx="0">
                  <c:v>0.6875</c:v>
                </c:pt>
                <c:pt idx="1">
                  <c:v>0.6</c:v>
                </c:pt>
                <c:pt idx="2">
                  <c:v>0.875</c:v>
                </c:pt>
                <c:pt idx="3">
                  <c:v>0.8125</c:v>
                </c:pt>
                <c:pt idx="4">
                  <c:v>0.6</c:v>
                </c:pt>
                <c:pt idx="5">
                  <c:v>0.70833333333333337</c:v>
                </c:pt>
                <c:pt idx="6">
                  <c:v>0.8125</c:v>
                </c:pt>
                <c:pt idx="7">
                  <c:v>0.83333333333333326</c:v>
                </c:pt>
                <c:pt idx="8">
                  <c:v>0.6428571428571429</c:v>
                </c:pt>
                <c:pt idx="9">
                  <c:v>0.75</c:v>
                </c:pt>
                <c:pt idx="10">
                  <c:v>0.6875</c:v>
                </c:pt>
                <c:pt idx="11">
                  <c:v>0.95</c:v>
                </c:pt>
                <c:pt idx="12">
                  <c:v>0.6785714285714286</c:v>
                </c:pt>
                <c:pt idx="13">
                  <c:v>0.55000000000000004</c:v>
                </c:pt>
                <c:pt idx="14">
                  <c:v>0.35</c:v>
                </c:pt>
                <c:pt idx="15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83-4D0A-811C-F774E603E7E3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СПО!$CM$13822:$DB$13822</c:f>
              <c:numCache>
                <c:formatCode>0.00</c:formatCode>
                <c:ptCount val="16"/>
                <c:pt idx="0">
                  <c:v>0.90994623655913975</c:v>
                </c:pt>
                <c:pt idx="1">
                  <c:v>0.89462365591397885</c:v>
                </c:pt>
                <c:pt idx="2">
                  <c:v>0.89672939068100355</c:v>
                </c:pt>
                <c:pt idx="3">
                  <c:v>0.90658602150537637</c:v>
                </c:pt>
                <c:pt idx="4">
                  <c:v>0.89970131421744259</c:v>
                </c:pt>
                <c:pt idx="5">
                  <c:v>0.89829749103942658</c:v>
                </c:pt>
                <c:pt idx="6">
                  <c:v>0.894489247311828</c:v>
                </c:pt>
                <c:pt idx="7">
                  <c:v>0.89587813620071677</c:v>
                </c:pt>
                <c:pt idx="8">
                  <c:v>0.89746543778801835</c:v>
                </c:pt>
                <c:pt idx="9">
                  <c:v>0.88485663082437283</c:v>
                </c:pt>
                <c:pt idx="10">
                  <c:v>0.90120967741935487</c:v>
                </c:pt>
                <c:pt idx="11">
                  <c:v>0.91241039426523329</c:v>
                </c:pt>
                <c:pt idx="12">
                  <c:v>0.90514592933947779</c:v>
                </c:pt>
                <c:pt idx="13">
                  <c:v>0.89301075268817243</c:v>
                </c:pt>
                <c:pt idx="14">
                  <c:v>0.86774193548387135</c:v>
                </c:pt>
                <c:pt idx="15">
                  <c:v>0.91881720430107561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83-4D0A-811C-F774E603E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1880"/>
        <c:axId val="158454050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СПО!$CM$13834:$DB$13834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83-4D0A-811C-F774E603E7E3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СПО!$CM$13835:$DB$13835</c:f>
              <c:numCache>
                <c:formatCode>0.00</c:formatCode>
                <c:ptCount val="16"/>
                <c:pt idx="0">
                  <c:v>0.87614155251141546</c:v>
                </c:pt>
                <c:pt idx="1">
                  <c:v>0.86655064001796422</c:v>
                </c:pt>
                <c:pt idx="2">
                  <c:v>0.85342278613668632</c:v>
                </c:pt>
                <c:pt idx="3">
                  <c:v>0.877091286772962</c:v>
                </c:pt>
                <c:pt idx="4">
                  <c:v>0.87267634803003846</c:v>
                </c:pt>
                <c:pt idx="5">
                  <c:v>0.87876618758889213</c:v>
                </c:pt>
                <c:pt idx="6">
                  <c:v>0.86655064001796545</c:v>
                </c:pt>
                <c:pt idx="7">
                  <c:v>0.87399693090800434</c:v>
                </c:pt>
                <c:pt idx="8">
                  <c:v>0.87961566840974448</c:v>
                </c:pt>
                <c:pt idx="9">
                  <c:v>0.85852234448686193</c:v>
                </c:pt>
                <c:pt idx="10">
                  <c:v>0.85744161239613748</c:v>
                </c:pt>
                <c:pt idx="11">
                  <c:v>0.88532616892910676</c:v>
                </c:pt>
                <c:pt idx="12">
                  <c:v>0.87147508902505932</c:v>
                </c:pt>
                <c:pt idx="13">
                  <c:v>0.8689086009431819</c:v>
                </c:pt>
                <c:pt idx="14">
                  <c:v>0.84604760835391879</c:v>
                </c:pt>
                <c:pt idx="15">
                  <c:v>0.8795081967213092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83-4D0A-811C-F774E603E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1880"/>
        <c:axId val="1584540504"/>
      </c:lineChart>
      <c:catAx>
        <c:axId val="158453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18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9277778230151432"/>
          <c:h val="0.2771109035099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СПО!$F$13816</c:f>
              <c:strCache>
                <c:ptCount val="1"/>
                <c:pt idx="0">
                  <c:v>Динамика 760810 Ростовский колледж отраслевых технологий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СПО!$CM$13813:$DB$13813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СПО!$CM$13816:$DB$13816</c:f>
              <c:numCache>
                <c:formatCode>0.00</c:formatCode>
                <c:ptCount val="16"/>
                <c:pt idx="0">
                  <c:v>0.22244623655913975</c:v>
                </c:pt>
                <c:pt idx="1">
                  <c:v>0.29462365591397888</c:v>
                </c:pt>
                <c:pt idx="2">
                  <c:v>2.1729390681003546E-2</c:v>
                </c:pt>
                <c:pt idx="3">
                  <c:v>9.4086021505376372E-2</c:v>
                </c:pt>
                <c:pt idx="4">
                  <c:v>0.29970131421744262</c:v>
                </c:pt>
                <c:pt idx="5">
                  <c:v>0.18996415770609321</c:v>
                </c:pt>
                <c:pt idx="6">
                  <c:v>8.1989247311827995E-2</c:v>
                </c:pt>
                <c:pt idx="7">
                  <c:v>6.2544802867383509E-2</c:v>
                </c:pt>
                <c:pt idx="8">
                  <c:v>0.25460829493087545</c:v>
                </c:pt>
                <c:pt idx="9">
                  <c:v>0.13485663082437283</c:v>
                </c:pt>
                <c:pt idx="10">
                  <c:v>0.21370967741935487</c:v>
                </c:pt>
                <c:pt idx="11">
                  <c:v>-3.7589605734766662E-2</c:v>
                </c:pt>
                <c:pt idx="12">
                  <c:v>0.22657450076804919</c:v>
                </c:pt>
                <c:pt idx="13">
                  <c:v>0.34301075268817238</c:v>
                </c:pt>
                <c:pt idx="14">
                  <c:v>0.51774193548387137</c:v>
                </c:pt>
                <c:pt idx="15">
                  <c:v>0.26881720430107559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71-4016-9EC4-14AB60325C44}"/>
            </c:ext>
          </c:extLst>
        </c:ser>
        <c:ser>
          <c:idx val="1"/>
          <c:order val="1"/>
          <c:tx>
            <c:strRef>
              <c:f>СПО!$F$13829</c:f>
              <c:strCache>
                <c:ptCount val="1"/>
                <c:pt idx="0">
                  <c:v>Динамика ЯО ПРОФЕССИЯ</c:v>
                </c:pt>
              </c:strCache>
            </c:strRef>
          </c:tx>
          <c:spPr>
            <a:solidFill>
              <a:srgbClr val="FFC000">
                <a:alpha val="52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СПО!$CM$13813:$DB$13813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СПО!$CM$13829:$DB$13829</c:f>
              <c:numCache>
                <c:formatCode>0.00</c:formatCode>
                <c:ptCount val="16"/>
                <c:pt idx="0">
                  <c:v>-7.0479948754312849E-3</c:v>
                </c:pt>
                <c:pt idx="1">
                  <c:v>-6.3550864136430185E-3</c:v>
                </c:pt>
                <c:pt idx="2">
                  <c:v>1.4441664817725908E-3</c:v>
                </c:pt>
                <c:pt idx="3">
                  <c:v>-6.9265926969054314E-3</c:v>
                </c:pt>
                <c:pt idx="4">
                  <c:v>-5.0055724500785992E-3</c:v>
                </c:pt>
                <c:pt idx="5">
                  <c:v>-8.7577767355246916E-3</c:v>
                </c:pt>
                <c:pt idx="6">
                  <c:v>-4.0107503296215041E-3</c:v>
                </c:pt>
                <c:pt idx="7">
                  <c:v>-1.1755757264038658E-2</c:v>
                </c:pt>
                <c:pt idx="8">
                  <c:v>-7.561483020974813E-3</c:v>
                </c:pt>
                <c:pt idx="9">
                  <c:v>-6.1521574719599625E-3</c:v>
                </c:pt>
                <c:pt idx="10">
                  <c:v>-7.6652893292938895E-3</c:v>
                </c:pt>
                <c:pt idx="11">
                  <c:v>-4.7838585777677523E-3</c:v>
                </c:pt>
                <c:pt idx="12">
                  <c:v>-4.5832112643027223E-3</c:v>
                </c:pt>
                <c:pt idx="13">
                  <c:v>-7.7605663486388643E-3</c:v>
                </c:pt>
                <c:pt idx="14">
                  <c:v>-3.6398135015457411E-3</c:v>
                </c:pt>
                <c:pt idx="15">
                  <c:v>-7.9938017291303343E-4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71-4016-9EC4-14AB60325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29920"/>
        <c:axId val="1584540896"/>
      </c:barChart>
      <c:catAx>
        <c:axId val="15845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6911681282859293E-2"/>
              <c:y val="4.661097023888963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299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9061447722343903"/>
          <c:y val="0.72697860225098976"/>
          <c:w val="0.1927513455854212"/>
          <c:h val="0.2482633569108946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СПО!$CM$13849:$DB$13849</c:f>
              <c:numCache>
                <c:formatCode>0.00</c:formatCode>
                <c:ptCount val="16"/>
                <c:pt idx="0">
                  <c:v>0.82375478927203061</c:v>
                </c:pt>
                <c:pt idx="1">
                  <c:v>0.79712643678160955</c:v>
                </c:pt>
                <c:pt idx="2">
                  <c:v>0.81154214559386972</c:v>
                </c:pt>
                <c:pt idx="3">
                  <c:v>0.82662835249042144</c:v>
                </c:pt>
                <c:pt idx="4">
                  <c:v>0.82212643678160835</c:v>
                </c:pt>
                <c:pt idx="5">
                  <c:v>0.83125798212005098</c:v>
                </c:pt>
                <c:pt idx="6">
                  <c:v>0.81968390804597702</c:v>
                </c:pt>
                <c:pt idx="7">
                  <c:v>0.8320561941251603</c:v>
                </c:pt>
                <c:pt idx="8">
                  <c:v>0.85399562123700046</c:v>
                </c:pt>
                <c:pt idx="9">
                  <c:v>0.81226053639846696</c:v>
                </c:pt>
                <c:pt idx="10">
                  <c:v>0.80555555555555558</c:v>
                </c:pt>
                <c:pt idx="11">
                  <c:v>0.801149425287356</c:v>
                </c:pt>
                <c:pt idx="12">
                  <c:v>0.83059660645867517</c:v>
                </c:pt>
                <c:pt idx="13">
                  <c:v>0.83448275862068944</c:v>
                </c:pt>
                <c:pt idx="14">
                  <c:v>0.79233716475095772</c:v>
                </c:pt>
                <c:pt idx="15">
                  <c:v>0.85229885057471255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9F-48A5-8E4D-4FEA0ACBC026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СПО!$CM$13850:$DB$13850</c:f>
              <c:numCache>
                <c:formatCode>0.00</c:formatCode>
                <c:ptCount val="16"/>
                <c:pt idx="0">
                  <c:v>0.90667344173441733</c:v>
                </c:pt>
                <c:pt idx="1">
                  <c:v>0.8829268292682928</c:v>
                </c:pt>
                <c:pt idx="2">
                  <c:v>0.88685636856368555</c:v>
                </c:pt>
                <c:pt idx="3">
                  <c:v>0.92123983739837401</c:v>
                </c:pt>
                <c:pt idx="4">
                  <c:v>0.90081300813008125</c:v>
                </c:pt>
                <c:pt idx="5">
                  <c:v>0.91307588075880775</c:v>
                </c:pt>
                <c:pt idx="6">
                  <c:v>0.92479674796747968</c:v>
                </c:pt>
                <c:pt idx="7">
                  <c:v>0.91090785907859084</c:v>
                </c:pt>
                <c:pt idx="8">
                  <c:v>0.90272938443670148</c:v>
                </c:pt>
                <c:pt idx="9">
                  <c:v>0.90887533875338755</c:v>
                </c:pt>
                <c:pt idx="10">
                  <c:v>0.89227642276422769</c:v>
                </c:pt>
                <c:pt idx="11">
                  <c:v>0.91890243902439039</c:v>
                </c:pt>
                <c:pt idx="12">
                  <c:v>0.91144018583042963</c:v>
                </c:pt>
                <c:pt idx="13">
                  <c:v>0.91951219512195126</c:v>
                </c:pt>
                <c:pt idx="14">
                  <c:v>0.88699186991869905</c:v>
                </c:pt>
                <c:pt idx="15">
                  <c:v>0.91178861788617893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9F-48A5-8E4D-4FEA0ACBC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584"/>
        <c:axId val="158453540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СПО!$CM$13862:$DB$13862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9F-48A5-8E4D-4FEA0ACBC026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СПО!$CM$13863:$DB$13863</c:f>
              <c:numCache>
                <c:formatCode>0.00</c:formatCode>
                <c:ptCount val="16"/>
                <c:pt idx="0">
                  <c:v>0.85999301473256407</c:v>
                </c:pt>
                <c:pt idx="1">
                  <c:v>0.85787067276288997</c:v>
                </c:pt>
                <c:pt idx="2">
                  <c:v>0.8315960882502359</c:v>
                </c:pt>
                <c:pt idx="3">
                  <c:v>0.86468539081210538</c:v>
                </c:pt>
                <c:pt idx="4">
                  <c:v>0.85589483997388327</c:v>
                </c:pt>
                <c:pt idx="5">
                  <c:v>0.86464819653094827</c:v>
                </c:pt>
                <c:pt idx="6">
                  <c:v>0.86434519921619857</c:v>
                </c:pt>
                <c:pt idx="7">
                  <c:v>0.85484160679294208</c:v>
                </c:pt>
                <c:pt idx="8">
                  <c:v>0.8783008304562735</c:v>
                </c:pt>
                <c:pt idx="9">
                  <c:v>0.83156887292256298</c:v>
                </c:pt>
                <c:pt idx="10">
                  <c:v>0.82080067494012632</c:v>
                </c:pt>
                <c:pt idx="11">
                  <c:v>0.8439116601160328</c:v>
                </c:pt>
                <c:pt idx="12">
                  <c:v>0.8595261422661713</c:v>
                </c:pt>
                <c:pt idx="13">
                  <c:v>0.85665686914869399</c:v>
                </c:pt>
                <c:pt idx="14">
                  <c:v>0.83621815806661703</c:v>
                </c:pt>
                <c:pt idx="15">
                  <c:v>0.87164707163073107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F9F-48A5-8E4D-4FEA0ACBC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584"/>
        <c:axId val="1584535408"/>
      </c:lineChart>
      <c:catAx>
        <c:axId val="158453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65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6217192900714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СПО!$G$13868:$J$13868</c:f>
              <c:numCache>
                <c:formatCode>0.00</c:formatCode>
                <c:ptCount val="4"/>
                <c:pt idx="0">
                  <c:v>0.26819923371647469</c:v>
                </c:pt>
                <c:pt idx="1">
                  <c:v>1.352490421455939</c:v>
                </c:pt>
                <c:pt idx="2">
                  <c:v>0.29885057471264354</c:v>
                </c:pt>
                <c:pt idx="3">
                  <c:v>0.26053639846743337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2-4940-A8DF-C2AEB9A0AAAC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СПО!$G$13869:$J$13869</c:f>
              <c:numCache>
                <c:formatCode>0.00</c:formatCode>
                <c:ptCount val="4"/>
                <c:pt idx="0">
                  <c:v>-2.727511146079209E-2</c:v>
                </c:pt>
                <c:pt idx="1">
                  <c:v>-7.0285864148964095E-2</c:v>
                </c:pt>
                <c:pt idx="2">
                  <c:v>-9.0073860565667019E-3</c:v>
                </c:pt>
                <c:pt idx="3">
                  <c:v>5.3501180173091356E-2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72-4940-A8DF-C2AEB9A0A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9384"/>
        <c:axId val="1550262720"/>
      </c:barChart>
      <c:catAx>
        <c:axId val="1550269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2720"/>
        <c:crosses val="autoZero"/>
        <c:auto val="1"/>
        <c:lblAlgn val="ctr"/>
        <c:lblOffset val="100"/>
        <c:noMultiLvlLbl val="0"/>
      </c:catAx>
      <c:valAx>
        <c:axId val="1550262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47112182331911E-2"/>
          <c:y val="3.3213043284843639E-2"/>
          <c:w val="0.69691428695508206"/>
          <c:h val="0.3064666577694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СПО!$F$13844</c:f>
              <c:strCache>
                <c:ptCount val="1"/>
                <c:pt idx="0">
                  <c:v>Динамика 760810 Ростовский колледж отраслевых технологий СПЕЦИАЛЬНОСТЬ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СПО!$CM$13841:$DB$13841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СПО!$CM$13844:$DB$13844</c:f>
              <c:numCache>
                <c:formatCode>0.00</c:formatCode>
                <c:ptCount val="16"/>
                <c:pt idx="0">
                  <c:v>8.2918652462386722E-2</c:v>
                </c:pt>
                <c:pt idx="1">
                  <c:v>8.5800392486683252E-2</c:v>
                </c:pt>
                <c:pt idx="2">
                  <c:v>7.5314222969815825E-2</c:v>
                </c:pt>
                <c:pt idx="3">
                  <c:v>9.461148490795257E-2</c:v>
                </c:pt>
                <c:pt idx="4">
                  <c:v>7.86865713484729E-2</c:v>
                </c:pt>
                <c:pt idx="5">
                  <c:v>8.181789863875677E-2</c:v>
                </c:pt>
                <c:pt idx="6">
                  <c:v>0.10511283992150267</c:v>
                </c:pt>
                <c:pt idx="7">
                  <c:v>7.8851664953430545E-2</c:v>
                </c:pt>
                <c:pt idx="8">
                  <c:v>4.8733763199701019E-2</c:v>
                </c:pt>
                <c:pt idx="9">
                  <c:v>9.6614802354920593E-2</c:v>
                </c:pt>
                <c:pt idx="10">
                  <c:v>8.6720867208672114E-2</c:v>
                </c:pt>
                <c:pt idx="11">
                  <c:v>0.1177530137370344</c:v>
                </c:pt>
                <c:pt idx="12">
                  <c:v>8.0843579371754459E-2</c:v>
                </c:pt>
                <c:pt idx="13">
                  <c:v>8.5029436501261824E-2</c:v>
                </c:pt>
                <c:pt idx="14">
                  <c:v>9.4654705167741326E-2</c:v>
                </c:pt>
                <c:pt idx="15">
                  <c:v>5.9489767311466379E-2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D-490E-B8EA-95FC7836F5C6}"/>
            </c:ext>
          </c:extLst>
        </c:ser>
        <c:ser>
          <c:idx val="1"/>
          <c:order val="1"/>
          <c:tx>
            <c:strRef>
              <c:f>СПО!$F$13857</c:f>
              <c:strCache>
                <c:ptCount val="1"/>
                <c:pt idx="0">
                  <c:v>Динамика ЯО СПЕЦИАЛЬНОСТЬ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СПО!$CM$13841:$DB$13841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СПО!$CM$13857:$DB$13857</c:f>
              <c:numCache>
                <c:formatCode>0.00</c:formatCode>
                <c:ptCount val="16"/>
                <c:pt idx="0">
                  <c:v>-2.3196532654282676E-2</c:v>
                </c:pt>
                <c:pt idx="1">
                  <c:v>-1.5035053668717269E-2</c:v>
                </c:pt>
                <c:pt idx="2">
                  <c:v>-2.0382531404677828E-2</c:v>
                </c:pt>
                <c:pt idx="3">
                  <c:v>-1.9332488657762048E-2</c:v>
                </c:pt>
                <c:pt idx="4">
                  <c:v>-2.1787080506233791E-2</c:v>
                </c:pt>
                <c:pt idx="5">
                  <c:v>-2.287576779346856E-2</c:v>
                </c:pt>
                <c:pt idx="6">
                  <c:v>-6.2161911313883822E-3</c:v>
                </c:pt>
                <c:pt idx="7">
                  <c:v>-3.0911081379100924E-2</c:v>
                </c:pt>
                <c:pt idx="8">
                  <c:v>-8.8763209744457949E-3</c:v>
                </c:pt>
                <c:pt idx="9">
                  <c:v>-3.310562903625891E-2</c:v>
                </c:pt>
                <c:pt idx="10">
                  <c:v>-4.4306226785305047E-2</c:v>
                </c:pt>
                <c:pt idx="11">
                  <c:v>-4.619836739084171E-2</c:v>
                </c:pt>
                <c:pt idx="12">
                  <c:v>-1.6532158023190746E-2</c:v>
                </c:pt>
                <c:pt idx="13">
                  <c:v>-2.0012298143126772E-2</c:v>
                </c:pt>
                <c:pt idx="14">
                  <c:v>-1.3469263788847496E-2</c:v>
                </c:pt>
                <c:pt idx="15">
                  <c:v>-8.6605052634911583E-3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FD-490E-B8EA-95FC7836F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0704"/>
        <c:axId val="1584540112"/>
      </c:barChart>
      <c:catAx>
        <c:axId val="158453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07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8490175801447781"/>
          <c:y val="0.6505184394323591"/>
          <c:w val="0.21371940710099965"/>
          <c:h val="0.30433293295965125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СПО!$CM$13821:$DB$13821</c:f>
              <c:numCache>
                <c:formatCode>0.00</c:formatCode>
                <c:ptCount val="16"/>
                <c:pt idx="0">
                  <c:v>0.6875</c:v>
                </c:pt>
                <c:pt idx="1">
                  <c:v>0.6</c:v>
                </c:pt>
                <c:pt idx="2">
                  <c:v>0.875</c:v>
                </c:pt>
                <c:pt idx="3">
                  <c:v>0.8125</c:v>
                </c:pt>
                <c:pt idx="4">
                  <c:v>0.6</c:v>
                </c:pt>
                <c:pt idx="5">
                  <c:v>0.70833333333333337</c:v>
                </c:pt>
                <c:pt idx="6">
                  <c:v>0.8125</c:v>
                </c:pt>
                <c:pt idx="7">
                  <c:v>0.83333333333333326</c:v>
                </c:pt>
                <c:pt idx="8">
                  <c:v>0.6428571428571429</c:v>
                </c:pt>
                <c:pt idx="9">
                  <c:v>0.75</c:v>
                </c:pt>
                <c:pt idx="10">
                  <c:v>0.6875</c:v>
                </c:pt>
                <c:pt idx="11">
                  <c:v>0.95</c:v>
                </c:pt>
                <c:pt idx="12">
                  <c:v>0.6785714285714286</c:v>
                </c:pt>
                <c:pt idx="13">
                  <c:v>0.55000000000000004</c:v>
                </c:pt>
                <c:pt idx="14">
                  <c:v>0.35</c:v>
                </c:pt>
                <c:pt idx="15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7-4F74-A5DE-1FCB3880288B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3300"/>
              </a:solidFill>
            </a:ln>
          </c:spPr>
          <c:invertIfNegative val="0"/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СПО!$CM$13822:$DB$13822</c:f>
              <c:numCache>
                <c:formatCode>0.00</c:formatCode>
                <c:ptCount val="16"/>
                <c:pt idx="0">
                  <c:v>0.90994623655913975</c:v>
                </c:pt>
                <c:pt idx="1">
                  <c:v>0.89462365591397885</c:v>
                </c:pt>
                <c:pt idx="2">
                  <c:v>0.89672939068100355</c:v>
                </c:pt>
                <c:pt idx="3">
                  <c:v>0.90658602150537637</c:v>
                </c:pt>
                <c:pt idx="4">
                  <c:v>0.89970131421744259</c:v>
                </c:pt>
                <c:pt idx="5">
                  <c:v>0.89829749103942658</c:v>
                </c:pt>
                <c:pt idx="6">
                  <c:v>0.894489247311828</c:v>
                </c:pt>
                <c:pt idx="7">
                  <c:v>0.89587813620071677</c:v>
                </c:pt>
                <c:pt idx="8">
                  <c:v>0.89746543778801835</c:v>
                </c:pt>
                <c:pt idx="9">
                  <c:v>0.88485663082437283</c:v>
                </c:pt>
                <c:pt idx="10">
                  <c:v>0.90120967741935487</c:v>
                </c:pt>
                <c:pt idx="11">
                  <c:v>0.91241039426523329</c:v>
                </c:pt>
                <c:pt idx="12">
                  <c:v>0.90514592933947779</c:v>
                </c:pt>
                <c:pt idx="13">
                  <c:v>0.89301075268817243</c:v>
                </c:pt>
                <c:pt idx="14">
                  <c:v>0.86774193548387135</c:v>
                </c:pt>
                <c:pt idx="15">
                  <c:v>0.91881720430107561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07-4F74-A5DE-1FCB38802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976"/>
        <c:axId val="1584533840"/>
      </c:barChart>
      <c:lineChart>
        <c:grouping val="standard"/>
        <c:varyColors val="0"/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СПО!$CM$13849:$DB$13849</c:f>
              <c:numCache>
                <c:formatCode>0.00</c:formatCode>
                <c:ptCount val="16"/>
                <c:pt idx="0">
                  <c:v>0.82375478927203061</c:v>
                </c:pt>
                <c:pt idx="1">
                  <c:v>0.79712643678160955</c:v>
                </c:pt>
                <c:pt idx="2">
                  <c:v>0.81154214559386972</c:v>
                </c:pt>
                <c:pt idx="3">
                  <c:v>0.82662835249042144</c:v>
                </c:pt>
                <c:pt idx="4">
                  <c:v>0.82212643678160835</c:v>
                </c:pt>
                <c:pt idx="5">
                  <c:v>0.83125798212005098</c:v>
                </c:pt>
                <c:pt idx="6">
                  <c:v>0.81968390804597702</c:v>
                </c:pt>
                <c:pt idx="7">
                  <c:v>0.8320561941251603</c:v>
                </c:pt>
                <c:pt idx="8">
                  <c:v>0.85399562123700046</c:v>
                </c:pt>
                <c:pt idx="9">
                  <c:v>0.81226053639846696</c:v>
                </c:pt>
                <c:pt idx="10">
                  <c:v>0.80555555555555558</c:v>
                </c:pt>
                <c:pt idx="11">
                  <c:v>0.801149425287356</c:v>
                </c:pt>
                <c:pt idx="12">
                  <c:v>0.83059660645867517</c:v>
                </c:pt>
                <c:pt idx="13">
                  <c:v>0.83448275862068944</c:v>
                </c:pt>
                <c:pt idx="14">
                  <c:v>0.79233716475095772</c:v>
                </c:pt>
                <c:pt idx="15">
                  <c:v>0.85229885057471255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07-4F74-A5DE-1FCB3880288B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СПО!$CM$13850:$DB$13850</c:f>
              <c:numCache>
                <c:formatCode>0.00</c:formatCode>
                <c:ptCount val="16"/>
                <c:pt idx="0">
                  <c:v>0.90667344173441733</c:v>
                </c:pt>
                <c:pt idx="1">
                  <c:v>0.8829268292682928</c:v>
                </c:pt>
                <c:pt idx="2">
                  <c:v>0.88685636856368555</c:v>
                </c:pt>
                <c:pt idx="3">
                  <c:v>0.92123983739837401</c:v>
                </c:pt>
                <c:pt idx="4">
                  <c:v>0.90081300813008125</c:v>
                </c:pt>
                <c:pt idx="5">
                  <c:v>0.91307588075880775</c:v>
                </c:pt>
                <c:pt idx="6">
                  <c:v>0.92479674796747968</c:v>
                </c:pt>
                <c:pt idx="7">
                  <c:v>0.91090785907859084</c:v>
                </c:pt>
                <c:pt idx="8">
                  <c:v>0.90272938443670148</c:v>
                </c:pt>
                <c:pt idx="9">
                  <c:v>0.90887533875338755</c:v>
                </c:pt>
                <c:pt idx="10">
                  <c:v>0.89227642276422769</c:v>
                </c:pt>
                <c:pt idx="11">
                  <c:v>0.91890243902439039</c:v>
                </c:pt>
                <c:pt idx="12">
                  <c:v>0.91144018583042963</c:v>
                </c:pt>
                <c:pt idx="13">
                  <c:v>0.91951219512195126</c:v>
                </c:pt>
                <c:pt idx="14">
                  <c:v>0.88699186991869905</c:v>
                </c:pt>
                <c:pt idx="15">
                  <c:v>0.91178861788617893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07-4F74-A5DE-1FCB38802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976"/>
        <c:axId val="1584533840"/>
      </c:lineChart>
      <c:catAx>
        <c:axId val="158453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38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69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4.1235523031237876E-2"/>
          <c:w val="0.93030984482210555"/>
          <c:h val="0.25155694569636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СПО!$CM$13861:$DB$13861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СПО!$CM$13868:$DB$13868</c:f>
              <c:numCache>
                <c:formatCode>0.00</c:formatCode>
                <c:ptCount val="16"/>
                <c:pt idx="0">
                  <c:v>0.13625478927203061</c:v>
                </c:pt>
                <c:pt idx="1">
                  <c:v>0.19712643678160957</c:v>
                </c:pt>
                <c:pt idx="2">
                  <c:v>-6.3457854406130276E-2</c:v>
                </c:pt>
                <c:pt idx="3">
                  <c:v>1.4128352490421436E-2</c:v>
                </c:pt>
                <c:pt idx="4">
                  <c:v>0.22212643678160837</c:v>
                </c:pt>
                <c:pt idx="5">
                  <c:v>0.12292464878671761</c:v>
                </c:pt>
                <c:pt idx="6">
                  <c:v>7.1839080459770166E-3</c:v>
                </c:pt>
                <c:pt idx="7">
                  <c:v>-1.2771392081729616E-3</c:v>
                </c:pt>
                <c:pt idx="8">
                  <c:v>0.21113847837985755</c:v>
                </c:pt>
                <c:pt idx="9">
                  <c:v>6.2260536398466959E-2</c:v>
                </c:pt>
                <c:pt idx="10">
                  <c:v>0.11805555555555558</c:v>
                </c:pt>
                <c:pt idx="11">
                  <c:v>-0.14885057471264396</c:v>
                </c:pt>
                <c:pt idx="12">
                  <c:v>0.15202517788724657</c:v>
                </c:pt>
                <c:pt idx="13">
                  <c:v>0.28448275862068939</c:v>
                </c:pt>
                <c:pt idx="14">
                  <c:v>0.44233716475095775</c:v>
                </c:pt>
                <c:pt idx="15">
                  <c:v>0.20229885057471253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0B-4FDE-BBCF-75DE1BB8B175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СПО!$CM$13861:$DB$13861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СПО!$CM$13869:$DB$13869</c:f>
              <c:numCache>
                <c:formatCode>0.00</c:formatCode>
                <c:ptCount val="16"/>
                <c:pt idx="0">
                  <c:v>-3.2727948247224248E-3</c:v>
                </c:pt>
                <c:pt idx="1">
                  <c:v>-1.1696826645686054E-2</c:v>
                </c:pt>
                <c:pt idx="2">
                  <c:v>-9.8730221173179977E-3</c:v>
                </c:pt>
                <c:pt idx="3">
                  <c:v>1.4653815892997635E-2</c:v>
                </c:pt>
                <c:pt idx="4">
                  <c:v>1.111693912638656E-3</c:v>
                </c:pt>
                <c:pt idx="5">
                  <c:v>1.4778389719381169E-2</c:v>
                </c:pt>
                <c:pt idx="6">
                  <c:v>3.0307500655651687E-2</c:v>
                </c:pt>
                <c:pt idx="7">
                  <c:v>1.5029722877874074E-2</c:v>
                </c:pt>
                <c:pt idx="8">
                  <c:v>5.2639466486831266E-3</c:v>
                </c:pt>
                <c:pt idx="9">
                  <c:v>2.4018707929014727E-2</c:v>
                </c:pt>
                <c:pt idx="10">
                  <c:v>-8.9332546551271763E-3</c:v>
                </c:pt>
                <c:pt idx="11">
                  <c:v>6.4920447591571007E-3</c:v>
                </c:pt>
                <c:pt idx="12">
                  <c:v>6.2942564909518328E-3</c:v>
                </c:pt>
                <c:pt idx="13">
                  <c:v>2.6501442433778832E-2</c:v>
                </c:pt>
                <c:pt idx="14">
                  <c:v>1.9249934434827698E-2</c:v>
                </c:pt>
                <c:pt idx="15">
                  <c:v>-7.0285864148966759E-3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0B-4FDE-BBCF-75DE1BB8B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2272"/>
        <c:axId val="1584532664"/>
      </c:barChart>
      <c:catAx>
        <c:axId val="158453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2664"/>
        <c:crosses val="autoZero"/>
        <c:auto val="1"/>
        <c:lblAlgn val="ctr"/>
        <c:lblOffset val="100"/>
        <c:noMultiLvlLbl val="0"/>
      </c:catAx>
      <c:valAx>
        <c:axId val="1584532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800" b="0" i="0" u="none" strike="noStrike" baseline="0">
                    <a:effectLst/>
                  </a:rPr>
                  <a:t>Разница в удовлетворенности  СПЕЦИАЛЬНОСТЬ-ПРОФЕССИЯ (в баллах)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6.3489602261255816E-3"/>
              <c:y val="7.2792842915507985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322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2">
                  <c:v>54. Мне    нравилось, что хорошая дисциплина в группе  помогала усваивать материал.</c:v>
                </c:pt>
                <c:pt idx="3">
                  <c:v>45. Я доволен, что здесь меня научили быстро   находить нужную для учебы и  работы информацию.</c:v>
                </c:pt>
                <c:pt idx="4">
                  <c:v>46. Я доволен, что за время обучения я почувствовал себя членом профессионального сообщества.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8">
                  <c:v>63. Я рад, что здесь очень активно  содействуют трудоустройству выпускников.</c:v>
                </c:pt>
                <c:pt idx="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0">
                  <c:v>38. Я бы рекомендовал эту образовательную организацию тем, кто хочет получить эту специальность</c:v>
                </c:pt>
                <c:pt idx="11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2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3">
                  <c:v>51. Чем больше я учился здесь, тем  больше мне  нравилась моя будущая специальность</c:v>
                </c:pt>
                <c:pt idx="14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5">
                  <c:v>73. Благодаря учебе я стал  гораздо лучше контролировать, и, при необходимости, поправлять  свою работу.</c:v>
                </c:pt>
                <c:pt idx="16">
                  <c:v>53. Мне нравилось участвовать в  организованной здесь творческой и/ или научно- исследовательской деятельности.</c:v>
                </c:pt>
                <c:pt idx="17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8">
                  <c:v>28. Я доволен тем, что за время обучения получил четкие представления о своих будущих  обязанностях </c:v>
                </c:pt>
                <c:pt idx="19">
                  <c:v>50. Благодаря  учебе я научился грамотно разрешать конфликтные ситуации.</c:v>
                </c:pt>
              </c:strCache>
            </c:strRef>
          </c:cat>
          <c:val>
            <c:numRef>
              <c:f>'Рейтинг ОУ'!$J$3:$J$22</c:f>
              <c:numCache>
                <c:formatCode>0.00</c:formatCode>
                <c:ptCount val="20"/>
                <c:pt idx="0">
                  <c:v>35.114924697291492</c:v>
                </c:pt>
                <c:pt idx="1">
                  <c:v>34.034430945228706</c:v>
                </c:pt>
                <c:pt idx="2">
                  <c:v>33.726683328866606</c:v>
                </c:pt>
                <c:pt idx="3">
                  <c:v>33.330532348530426</c:v>
                </c:pt>
                <c:pt idx="4">
                  <c:v>32.678149708496996</c:v>
                </c:pt>
                <c:pt idx="5">
                  <c:v>32.494727456307629</c:v>
                </c:pt>
                <c:pt idx="6">
                  <c:v>32.398462767793319</c:v>
                </c:pt>
                <c:pt idx="7">
                  <c:v>32.307273586461761</c:v>
                </c:pt>
                <c:pt idx="8">
                  <c:v>32.277585228864453</c:v>
                </c:pt>
                <c:pt idx="9">
                  <c:v>31.500981581071887</c:v>
                </c:pt>
                <c:pt idx="10">
                  <c:v>31.429662661552587</c:v>
                </c:pt>
                <c:pt idx="11">
                  <c:v>31.156901024915371</c:v>
                </c:pt>
                <c:pt idx="12">
                  <c:v>30.687427156884663</c:v>
                </c:pt>
                <c:pt idx="13">
                  <c:v>30.376989736316872</c:v>
                </c:pt>
                <c:pt idx="14">
                  <c:v>30.210753029517793</c:v>
                </c:pt>
                <c:pt idx="15">
                  <c:v>30.127912371006474</c:v>
                </c:pt>
                <c:pt idx="16">
                  <c:v>29.953953246567146</c:v>
                </c:pt>
                <c:pt idx="17">
                  <c:v>29.303498203505278</c:v>
                </c:pt>
                <c:pt idx="18">
                  <c:v>29.294185144389864</c:v>
                </c:pt>
                <c:pt idx="19">
                  <c:v>29.009223534779828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68-442B-BB4F-17420F835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2696"/>
        <c:axId val="1586250736"/>
      </c:lineChart>
      <c:lineChart>
        <c:grouping val="standard"/>
        <c:varyColors val="0"/>
        <c:ser>
          <c:idx val="1"/>
          <c:order val="1"/>
          <c:tx>
            <c:strRef>
              <c:f>'Рейтинг ОУ'!$K$2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2">
                  <c:v>54. Мне    нравилось, что хорошая дисциплина в группе  помогала усваивать материал.</c:v>
                </c:pt>
                <c:pt idx="3">
                  <c:v>45. Я доволен, что здесь меня научили быстро   находить нужную для учебы и  работы информацию.</c:v>
                </c:pt>
                <c:pt idx="4">
                  <c:v>46. Я доволен, что за время обучения я почувствовал себя членом профессионального сообщества.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8">
                  <c:v>63. Я рад, что здесь очень активно  содействуют трудоустройству выпускников.</c:v>
                </c:pt>
                <c:pt idx="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0">
                  <c:v>38. Я бы рекомендовал эту образовательную организацию тем, кто хочет получить эту специальность</c:v>
                </c:pt>
                <c:pt idx="11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2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3">
                  <c:v>51. Чем больше я учился здесь, тем  больше мне  нравилась моя будущая специальность</c:v>
                </c:pt>
                <c:pt idx="14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5">
                  <c:v>73. Благодаря учебе я стал  гораздо лучше контролировать, и, при необходимости, поправлять  свою работу.</c:v>
                </c:pt>
                <c:pt idx="16">
                  <c:v>53. Мне нравилось участвовать в  организованной здесь творческой и/ или научно- исследовательской деятельности.</c:v>
                </c:pt>
                <c:pt idx="17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8">
                  <c:v>28. Я доволен тем, что за время обучения получил четкие представления о своих будущих  обязанностях </c:v>
                </c:pt>
                <c:pt idx="19">
                  <c:v>50. Благодаря  учебе я научился грамотно разрешать конфликтные ситуации.</c:v>
                </c:pt>
              </c:strCache>
            </c:strRef>
          </c:cat>
          <c:val>
            <c:numRef>
              <c:f>'Рейтинг ОУ'!$K$3:$K$22</c:f>
              <c:numCache>
                <c:formatCode>0.00</c:formatCode>
                <c:ptCount val="20"/>
                <c:pt idx="0">
                  <c:v>4.666666666666667</c:v>
                </c:pt>
                <c:pt idx="1">
                  <c:v>4.6388888888888893</c:v>
                </c:pt>
                <c:pt idx="2">
                  <c:v>4.6157407407407405</c:v>
                </c:pt>
                <c:pt idx="3">
                  <c:v>4.6481481481481479</c:v>
                </c:pt>
                <c:pt idx="4">
                  <c:v>4.6296296296296298</c:v>
                </c:pt>
                <c:pt idx="5">
                  <c:v>4.6990740740740744</c:v>
                </c:pt>
                <c:pt idx="6">
                  <c:v>4.6481481481481479</c:v>
                </c:pt>
                <c:pt idx="7">
                  <c:v>4.6296296296296298</c:v>
                </c:pt>
                <c:pt idx="8">
                  <c:v>4.6435185185185182</c:v>
                </c:pt>
                <c:pt idx="9">
                  <c:v>4.6620370370370372</c:v>
                </c:pt>
                <c:pt idx="10">
                  <c:v>4.666666666666667</c:v>
                </c:pt>
                <c:pt idx="11">
                  <c:v>4.652582159624413</c:v>
                </c:pt>
                <c:pt idx="12">
                  <c:v>4.6851851851851851</c:v>
                </c:pt>
                <c:pt idx="13">
                  <c:v>4.5740740740740744</c:v>
                </c:pt>
                <c:pt idx="14">
                  <c:v>4.6851851851851851</c:v>
                </c:pt>
                <c:pt idx="15">
                  <c:v>4.6481481481481479</c:v>
                </c:pt>
                <c:pt idx="16">
                  <c:v>4.5462962962962967</c:v>
                </c:pt>
                <c:pt idx="17">
                  <c:v>4.583333333333333</c:v>
                </c:pt>
                <c:pt idx="18">
                  <c:v>4.7129629629629628</c:v>
                </c:pt>
                <c:pt idx="19">
                  <c:v>4.5879629629629628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68-442B-BB4F-17420F835F6F}"/>
            </c:ext>
          </c:extLst>
        </c:ser>
        <c:ser>
          <c:idx val="2"/>
          <c:order val="2"/>
          <c:tx>
            <c:strRef>
              <c:f>'Рейтинг ОУ'!$L$2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2">
                  <c:v>54. Мне    нравилось, что хорошая дисциплина в группе  помогала усваивать материал.</c:v>
                </c:pt>
                <c:pt idx="3">
                  <c:v>45. Я доволен, что здесь меня научили быстро   находить нужную для учебы и  работы информацию.</c:v>
                </c:pt>
                <c:pt idx="4">
                  <c:v>46. Я доволен, что за время обучения я почувствовал себя членом профессионального сообщества.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8">
                  <c:v>63. Я рад, что здесь очень активно  содействуют трудоустройству выпускников.</c:v>
                </c:pt>
                <c:pt idx="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0">
                  <c:v>38. Я бы рекомендовал эту образовательную организацию тем, кто хочет получить эту специальность</c:v>
                </c:pt>
                <c:pt idx="11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12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3">
                  <c:v>51. Чем больше я учился здесь, тем  больше мне  нравилась моя будущая специальность</c:v>
                </c:pt>
                <c:pt idx="14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5">
                  <c:v>73. Благодаря учебе я стал  гораздо лучше контролировать, и, при необходимости, поправлять  свою работу.</c:v>
                </c:pt>
                <c:pt idx="16">
                  <c:v>53. Мне нравилось участвовать в  организованной здесь творческой и/ или научно- исследовательской деятельности.</c:v>
                </c:pt>
                <c:pt idx="17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8">
                  <c:v>28. Я доволен тем, что за время обучения получил четкие представления о своих будущих  обязанностях </c:v>
                </c:pt>
                <c:pt idx="19">
                  <c:v>50. Благодаря  учебе я научился грамотно разрешать конфликтные ситуации.</c:v>
                </c:pt>
              </c:strCache>
            </c:strRef>
          </c:cat>
          <c:val>
            <c:numRef>
              <c:f>'Рейтинг ОУ'!$L$3:$L$22</c:f>
              <c:numCache>
                <c:formatCode>0.00</c:formatCode>
                <c:ptCount val="20"/>
                <c:pt idx="0">
                  <c:v>4.6130549008197281</c:v>
                </c:pt>
                <c:pt idx="1">
                  <c:v>4.6130549008197281</c:v>
                </c:pt>
                <c:pt idx="2">
                  <c:v>4.6130549008197281</c:v>
                </c:pt>
                <c:pt idx="3">
                  <c:v>4.6130549008197281</c:v>
                </c:pt>
                <c:pt idx="4">
                  <c:v>4.6130549008197281</c:v>
                </c:pt>
                <c:pt idx="5">
                  <c:v>4.6130549008197281</c:v>
                </c:pt>
                <c:pt idx="6">
                  <c:v>4.6130549008197281</c:v>
                </c:pt>
                <c:pt idx="7">
                  <c:v>4.6130549008197281</c:v>
                </c:pt>
                <c:pt idx="8">
                  <c:v>4.6130549008197281</c:v>
                </c:pt>
                <c:pt idx="9">
                  <c:v>4.6130549008197281</c:v>
                </c:pt>
                <c:pt idx="10">
                  <c:v>4.6130549008197281</c:v>
                </c:pt>
                <c:pt idx="11">
                  <c:v>4.6130549008197281</c:v>
                </c:pt>
                <c:pt idx="12">
                  <c:v>4.6130549008197281</c:v>
                </c:pt>
                <c:pt idx="13">
                  <c:v>4.6130549008197281</c:v>
                </c:pt>
                <c:pt idx="14">
                  <c:v>4.6130549008197281</c:v>
                </c:pt>
                <c:pt idx="15">
                  <c:v>4.6130549008197281</c:v>
                </c:pt>
                <c:pt idx="16">
                  <c:v>4.6130549008197281</c:v>
                </c:pt>
                <c:pt idx="17">
                  <c:v>4.6130549008197281</c:v>
                </c:pt>
                <c:pt idx="18">
                  <c:v>4.6130549008197281</c:v>
                </c:pt>
                <c:pt idx="19">
                  <c:v>4.6130549008197281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68-442B-BB4F-17420F835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1128"/>
        <c:axId val="1586251912"/>
      </c:lineChart>
      <c:catAx>
        <c:axId val="1586252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0736"/>
        <c:crosses val="autoZero"/>
        <c:auto val="1"/>
        <c:lblAlgn val="ctr"/>
        <c:lblOffset val="100"/>
        <c:noMultiLvlLbl val="0"/>
      </c:catAx>
      <c:valAx>
        <c:axId val="15862507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2696"/>
        <c:crosses val="autoZero"/>
        <c:crossBetween val="between"/>
      </c:valAx>
      <c:valAx>
        <c:axId val="158625191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51128"/>
        <c:crosses val="max"/>
        <c:crossBetween val="between"/>
      </c:valAx>
      <c:catAx>
        <c:axId val="1586251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519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950657779855308"/>
          <c:y val="0.89951324266284893"/>
          <c:w val="0.80828117570257674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П'!$J$2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П'!$I$3:$I$22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2">
                  <c:v>46. Я доволен, что за время обучения я почувствовал себя членом профессионального сообщества.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45. Я доволен, что здесь меня научили быстро   находить нужную для учебы и  работы информацию.</c:v>
                </c:pt>
                <c:pt idx="5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6">
                  <c:v>58. Благодаря  производственной практике  нашим лучшим студентам часто  предлагают работу  </c:v>
                </c:pt>
                <c:pt idx="7">
                  <c:v>55. Я доволен тем, что  меня научили работать в команде, эффективно общаться с коллегами и руководством</c:v>
                </c:pt>
                <c:pt idx="8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0">
                  <c:v>63. Я рад, что здесь очень активно  содействуют трудоустройству выпускников.</c:v>
                </c:pt>
                <c:pt idx="11">
                  <c:v>27. Я доволен, что здесь я приобрел профессиональные навыки, достаточные для самостоятельной работы.</c:v>
                </c:pt>
                <c:pt idx="12">
                  <c:v>38. Я бы рекомендовал эту образовательную организацию тем, кто хочет получить эту специальность</c:v>
                </c:pt>
                <c:pt idx="13">
                  <c:v>28. Я доволен тем, что за время обучения получил четкие представления о своих будущих  обязанностях </c:v>
                </c:pt>
                <c:pt idx="14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  <c:pt idx="15">
                  <c:v>71. Я уверен, что здесь  все ответственно относятся к соблюдению правил техники безопасности.</c:v>
                </c:pt>
                <c:pt idx="16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7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8">
                  <c:v>6. Я полностью удовлетворен теми знаниями по математике, которые получил здесь</c:v>
                </c:pt>
                <c:pt idx="19">
                  <c:v>54. Мне    нравилось, что хорошая дисциплина в группе  помогала усваивать материал.</c:v>
                </c:pt>
              </c:strCache>
            </c:strRef>
          </c:cat>
          <c:val>
            <c:numRef>
              <c:f>'Рейтинг ОУ П'!$J$3:$J$22</c:f>
              <c:numCache>
                <c:formatCode>0.00</c:formatCode>
                <c:ptCount val="20"/>
                <c:pt idx="0">
                  <c:v>38.853938217007119</c:v>
                </c:pt>
                <c:pt idx="1">
                  <c:v>36.333426668369171</c:v>
                </c:pt>
                <c:pt idx="2">
                  <c:v>35.151924172480896</c:v>
                </c:pt>
                <c:pt idx="3">
                  <c:v>34.877957001734842</c:v>
                </c:pt>
                <c:pt idx="4">
                  <c:v>34.346257838445496</c:v>
                </c:pt>
                <c:pt idx="5">
                  <c:v>34.299488916018802</c:v>
                </c:pt>
                <c:pt idx="6">
                  <c:v>34.23907800375521</c:v>
                </c:pt>
                <c:pt idx="7">
                  <c:v>33.459958795672421</c:v>
                </c:pt>
                <c:pt idx="8">
                  <c:v>33.366939875457376</c:v>
                </c:pt>
                <c:pt idx="9">
                  <c:v>33.021308339244726</c:v>
                </c:pt>
                <c:pt idx="10">
                  <c:v>33.000210065009831</c:v>
                </c:pt>
                <c:pt idx="11">
                  <c:v>32.833212396453014</c:v>
                </c:pt>
                <c:pt idx="12">
                  <c:v>32.686978131996185</c:v>
                </c:pt>
                <c:pt idx="13">
                  <c:v>32.35191619230919</c:v>
                </c:pt>
                <c:pt idx="14">
                  <c:v>32.24255823950142</c:v>
                </c:pt>
                <c:pt idx="15">
                  <c:v>32.169073249938151</c:v>
                </c:pt>
                <c:pt idx="16">
                  <c:v>32.055385426976372</c:v>
                </c:pt>
                <c:pt idx="17">
                  <c:v>32.020688048554504</c:v>
                </c:pt>
                <c:pt idx="18">
                  <c:v>31.88985475899905</c:v>
                </c:pt>
                <c:pt idx="19">
                  <c:v>31.608208929061771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3A-475A-AE69-2400D399A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34664"/>
        <c:axId val="1586235056"/>
      </c:lineChart>
      <c:lineChart>
        <c:grouping val="standard"/>
        <c:varyColors val="0"/>
        <c:ser>
          <c:idx val="1"/>
          <c:order val="1"/>
          <c:tx>
            <c:strRef>
              <c:f>'Рейтинг ОУ П'!$K$2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П'!$I$3:$I$22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2">
                  <c:v>46. Я доволен, что за время обучения я почувствовал себя членом профессионального сообщества.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45. Я доволен, что здесь меня научили быстро   находить нужную для учебы и  работы информацию.</c:v>
                </c:pt>
                <c:pt idx="5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6">
                  <c:v>58. Благодаря  производственной практике  нашим лучшим студентам часто  предлагают работу  </c:v>
                </c:pt>
                <c:pt idx="7">
                  <c:v>55. Я доволен тем, что  меня научили работать в команде, эффективно общаться с коллегами и руководством</c:v>
                </c:pt>
                <c:pt idx="8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0">
                  <c:v>63. Я рад, что здесь очень активно  содействуют трудоустройству выпускников.</c:v>
                </c:pt>
                <c:pt idx="11">
                  <c:v>27. Я доволен, что здесь я приобрел профессиональные навыки, достаточные для самостоятельной работы.</c:v>
                </c:pt>
                <c:pt idx="12">
                  <c:v>38. Я бы рекомендовал эту образовательную организацию тем, кто хочет получить эту специальность</c:v>
                </c:pt>
                <c:pt idx="13">
                  <c:v>28. Я доволен тем, что за время обучения получил четкие представления о своих будущих  обязанностях </c:v>
                </c:pt>
                <c:pt idx="14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  <c:pt idx="15">
                  <c:v>71. Я уверен, что здесь  все ответственно относятся к соблюдению правил техники безопасности.</c:v>
                </c:pt>
                <c:pt idx="16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7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8">
                  <c:v>6. Я полностью удовлетворен теми знаниями по математике, которые получил здесь</c:v>
                </c:pt>
                <c:pt idx="19">
                  <c:v>54. Мне    нравилось, что хорошая дисциплина в группе  помогала усваивать материал.</c:v>
                </c:pt>
              </c:strCache>
            </c:strRef>
          </c:cat>
          <c:val>
            <c:numRef>
              <c:f>'Рейтинг ОУ П'!$K$3:$K$22</c:f>
              <c:numCache>
                <c:formatCode>0.00</c:formatCode>
                <c:ptCount val="20"/>
                <c:pt idx="0">
                  <c:v>4.655913978494624</c:v>
                </c:pt>
                <c:pt idx="1">
                  <c:v>4.6304347826086953</c:v>
                </c:pt>
                <c:pt idx="2">
                  <c:v>4.645161290322581</c:v>
                </c:pt>
                <c:pt idx="3">
                  <c:v>4.602150537634409</c:v>
                </c:pt>
                <c:pt idx="4">
                  <c:v>4.655913978494624</c:v>
                </c:pt>
                <c:pt idx="5">
                  <c:v>4.688172043010753</c:v>
                </c:pt>
                <c:pt idx="6">
                  <c:v>4.5444444444444443</c:v>
                </c:pt>
                <c:pt idx="7">
                  <c:v>4.688172043010753</c:v>
                </c:pt>
                <c:pt idx="8">
                  <c:v>4.67741935483871</c:v>
                </c:pt>
                <c:pt idx="9">
                  <c:v>4.623655913978495</c:v>
                </c:pt>
                <c:pt idx="10">
                  <c:v>4.623655913978495</c:v>
                </c:pt>
                <c:pt idx="11">
                  <c:v>4.645161290322581</c:v>
                </c:pt>
                <c:pt idx="12">
                  <c:v>4.645161290322581</c:v>
                </c:pt>
                <c:pt idx="13">
                  <c:v>4.731182795698925</c:v>
                </c:pt>
                <c:pt idx="14">
                  <c:v>4.720430107526882</c:v>
                </c:pt>
                <c:pt idx="15">
                  <c:v>4.698924731182796</c:v>
                </c:pt>
                <c:pt idx="16">
                  <c:v>4.688172043010753</c:v>
                </c:pt>
                <c:pt idx="17">
                  <c:v>4.602150537634409</c:v>
                </c:pt>
                <c:pt idx="18">
                  <c:v>4.5268817204301079</c:v>
                </c:pt>
                <c:pt idx="19">
                  <c:v>4.623655913978495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3A-475A-AE69-2400D399A759}"/>
            </c:ext>
          </c:extLst>
        </c:ser>
        <c:ser>
          <c:idx val="2"/>
          <c:order val="2"/>
          <c:tx>
            <c:strRef>
              <c:f>'Рейтинг ОУ П'!$L$2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П'!$I$3:$I$22</c:f>
              <c:strCache>
                <c:ptCount val="20"/>
                <c:pt idx="0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">
                  <c:v>61. Я доволен  тем, что во время производственной практики значительно улучшил свои профессиональные умения и навыки.</c:v>
                </c:pt>
                <c:pt idx="2">
                  <c:v>46. Я доволен, что за время обучения я почувствовал себя членом профессионального сообщества.</c:v>
                </c:pt>
                <c:pt idx="3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4">
                  <c:v>45. Я доволен, что здесь меня научили быстро   находить нужную для учебы и  работы информацию.</c:v>
                </c:pt>
                <c:pt idx="5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6">
                  <c:v>58. Благодаря  производственной практике  нашим лучшим студентам часто  предлагают работу  </c:v>
                </c:pt>
                <c:pt idx="7">
                  <c:v>55. Я доволен тем, что  меня научили работать в команде, эффективно общаться с коллегами и руководством</c:v>
                </c:pt>
                <c:pt idx="8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0">
                  <c:v>63. Я рад, что здесь очень активно  содействуют трудоустройству выпускников.</c:v>
                </c:pt>
                <c:pt idx="11">
                  <c:v>27. Я доволен, что здесь я приобрел профессиональные навыки, достаточные для самостоятельной работы.</c:v>
                </c:pt>
                <c:pt idx="12">
                  <c:v>38. Я бы рекомендовал эту образовательную организацию тем, кто хочет получить эту специальность</c:v>
                </c:pt>
                <c:pt idx="13">
                  <c:v>28. Я доволен тем, что за время обучения получил четкие представления о своих будущих  обязанностях </c:v>
                </c:pt>
                <c:pt idx="14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  <c:pt idx="15">
                  <c:v>71. Я уверен, что здесь  все ответственно относятся к соблюдению правил техники безопасности.</c:v>
                </c:pt>
                <c:pt idx="16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7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8">
                  <c:v>6. Я полностью удовлетворен теми знаниями по математике, которые получил здесь</c:v>
                </c:pt>
                <c:pt idx="19">
                  <c:v>54. Мне    нравилось, что хорошая дисциплина в группе  помогала усваивать материал.</c:v>
                </c:pt>
              </c:strCache>
            </c:strRef>
          </c:cat>
          <c:val>
            <c:numRef>
              <c:f>'Рейтинг ОУ П'!$L$3:$L$22</c:f>
              <c:numCache>
                <c:formatCode>0.00</c:formatCode>
                <c:ptCount val="20"/>
                <c:pt idx="0">
                  <c:v>4.5961077681219118</c:v>
                </c:pt>
                <c:pt idx="1">
                  <c:v>4.5961077681219118</c:v>
                </c:pt>
                <c:pt idx="2">
                  <c:v>4.5961077681219118</c:v>
                </c:pt>
                <c:pt idx="3">
                  <c:v>4.5961077681219118</c:v>
                </c:pt>
                <c:pt idx="4">
                  <c:v>4.5961077681219118</c:v>
                </c:pt>
                <c:pt idx="5">
                  <c:v>4.5961077681219118</c:v>
                </c:pt>
                <c:pt idx="6">
                  <c:v>4.5961077681219118</c:v>
                </c:pt>
                <c:pt idx="7">
                  <c:v>4.5961077681219118</c:v>
                </c:pt>
                <c:pt idx="8">
                  <c:v>4.5961077681219118</c:v>
                </c:pt>
                <c:pt idx="9">
                  <c:v>4.5961077681219118</c:v>
                </c:pt>
                <c:pt idx="10">
                  <c:v>4.5961077681219118</c:v>
                </c:pt>
                <c:pt idx="11">
                  <c:v>4.5961077681219118</c:v>
                </c:pt>
                <c:pt idx="12">
                  <c:v>4.5961077681219118</c:v>
                </c:pt>
                <c:pt idx="13">
                  <c:v>4.5961077681219118</c:v>
                </c:pt>
                <c:pt idx="14">
                  <c:v>4.5961077681219118</c:v>
                </c:pt>
                <c:pt idx="15">
                  <c:v>4.5961077681219118</c:v>
                </c:pt>
                <c:pt idx="16">
                  <c:v>4.5961077681219118</c:v>
                </c:pt>
                <c:pt idx="17">
                  <c:v>4.5961077681219118</c:v>
                </c:pt>
                <c:pt idx="18">
                  <c:v>4.5961077681219118</c:v>
                </c:pt>
                <c:pt idx="19">
                  <c:v>4.5961077681219118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3A-475A-AE69-2400D399A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28784"/>
        <c:axId val="1586228000"/>
      </c:lineChart>
      <c:catAx>
        <c:axId val="15862346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5056"/>
        <c:crosses val="autoZero"/>
        <c:auto val="1"/>
        <c:lblAlgn val="ctr"/>
        <c:lblOffset val="100"/>
        <c:noMultiLvlLbl val="0"/>
      </c:catAx>
      <c:valAx>
        <c:axId val="15862350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4664"/>
        <c:crosses val="autoZero"/>
        <c:crossBetween val="between"/>
      </c:valAx>
      <c:valAx>
        <c:axId val="158622800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28784"/>
        <c:crosses val="max"/>
        <c:crossBetween val="between"/>
      </c:valAx>
      <c:catAx>
        <c:axId val="1586228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280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6076145036629888"/>
          <c:y val="0.8953335143451896"/>
          <c:w val="0.68666543089483312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С'!$J$2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С'!$I$3:$I$22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54. Мне    нравилось, что хорошая дисциплина в группе  помогала усваивать материал.</c:v>
                </c:pt>
                <c:pt idx="2">
                  <c:v>70. Благодаря учебе  я теперь умею выделять главное и второстепенное в своей  работе.</c:v>
                </c:pt>
                <c:pt idx="3">
                  <c:v>45. Я доволен, что здесь меня научили быстро   находить нужную для учебы и  работы информацию.</c:v>
                </c:pt>
                <c:pt idx="4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5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63. Я рад, что здесь очень активно  содействуют трудоустройству выпускников.</c:v>
                </c:pt>
                <c:pt idx="8">
                  <c:v>50. Благодаря  учебе я научился грамотно разрешать конфликтные ситуации.</c:v>
                </c:pt>
                <c:pt idx="9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0">
                  <c:v>46. Я доволен, что за время обучения я почувствовал себя членом профессионального сообщества.</c:v>
                </c:pt>
                <c:pt idx="11">
                  <c:v>38. Я бы рекомендовал эту образовательную организацию тем, кто хочет получить эту специальность</c:v>
                </c:pt>
                <c:pt idx="12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3">
                  <c:v>51. Чем больше я учился здесь, тем  больше мне  нравилась моя будущая специальность</c:v>
                </c:pt>
                <c:pt idx="14">
                  <c:v>53. Мне нравилось участвовать в  организованной здесь творческой и/ или научно- исследовательской деятельности.</c:v>
                </c:pt>
                <c:pt idx="15">
                  <c:v>74. Мне нравилось, что у нас  педагоги   понимают студентов и считаются с их мнением.</c:v>
                </c:pt>
                <c:pt idx="16">
                  <c:v>73. Благодаря учебе я стал  гораздо лучше контролировать, и, при необходимости, поправлять  свою работу.</c:v>
                </c:pt>
                <c:pt idx="17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8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9">
                  <c:v>34. Мне нравится, что здесь большинство студентов общается,  не унижая   и не оскорбляя  друг  друга.</c:v>
                </c:pt>
              </c:strCache>
            </c:strRef>
          </c:cat>
          <c:val>
            <c:numRef>
              <c:f>'Рейтинг ОУ С'!$J$3:$J$22</c:f>
              <c:numCache>
                <c:formatCode>0.00</c:formatCode>
                <c:ptCount val="20"/>
                <c:pt idx="0">
                  <c:v>36.866295006330226</c:v>
                </c:pt>
                <c:pt idx="1">
                  <c:v>36.631725973899016</c:v>
                </c:pt>
                <c:pt idx="2">
                  <c:v>34.732725660515939</c:v>
                </c:pt>
                <c:pt idx="3">
                  <c:v>34.617535920417396</c:v>
                </c:pt>
                <c:pt idx="4">
                  <c:v>34.611585448502161</c:v>
                </c:pt>
                <c:pt idx="5">
                  <c:v>34.479372113348248</c:v>
                </c:pt>
                <c:pt idx="6">
                  <c:v>33.67770268735142</c:v>
                </c:pt>
                <c:pt idx="7">
                  <c:v>33.202007500402758</c:v>
                </c:pt>
                <c:pt idx="8">
                  <c:v>33.155598393188512</c:v>
                </c:pt>
                <c:pt idx="9">
                  <c:v>33.036497827884148</c:v>
                </c:pt>
                <c:pt idx="10">
                  <c:v>32.750473620560292</c:v>
                </c:pt>
                <c:pt idx="11">
                  <c:v>32.267913627857922</c:v>
                </c:pt>
                <c:pt idx="12">
                  <c:v>32.224423041642083</c:v>
                </c:pt>
                <c:pt idx="13">
                  <c:v>31.955347973368177</c:v>
                </c:pt>
                <c:pt idx="14">
                  <c:v>31.889563593728013</c:v>
                </c:pt>
                <c:pt idx="15">
                  <c:v>31.5354487836339</c:v>
                </c:pt>
                <c:pt idx="16">
                  <c:v>30.811645978413303</c:v>
                </c:pt>
                <c:pt idx="17">
                  <c:v>30.440719358478258</c:v>
                </c:pt>
                <c:pt idx="18">
                  <c:v>30.406769516154984</c:v>
                </c:pt>
                <c:pt idx="19">
                  <c:v>30.132345991629187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F2-45FF-BC03-AF5CF986E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2504"/>
        <c:axId val="1586249168"/>
      </c:lineChart>
      <c:lineChart>
        <c:grouping val="standard"/>
        <c:varyColors val="0"/>
        <c:ser>
          <c:idx val="1"/>
          <c:order val="1"/>
          <c:tx>
            <c:strRef>
              <c:f>'Рейтинг ОУ С'!$K$2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С'!$I$3:$I$22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54. Мне    нравилось, что хорошая дисциплина в группе  помогала усваивать материал.</c:v>
                </c:pt>
                <c:pt idx="2">
                  <c:v>70. Благодаря учебе  я теперь умею выделять главное и второстепенное в своей  работе.</c:v>
                </c:pt>
                <c:pt idx="3">
                  <c:v>45. Я доволен, что здесь меня научили быстро   находить нужную для учебы и  работы информацию.</c:v>
                </c:pt>
                <c:pt idx="4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5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63. Я рад, что здесь очень активно  содействуют трудоустройству выпускников.</c:v>
                </c:pt>
                <c:pt idx="8">
                  <c:v>50. Благодаря  учебе я научился грамотно разрешать конфликтные ситуации.</c:v>
                </c:pt>
                <c:pt idx="9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0">
                  <c:v>46. Я доволен, что за время обучения я почувствовал себя членом профессионального сообщества.</c:v>
                </c:pt>
                <c:pt idx="11">
                  <c:v>38. Я бы рекомендовал эту образовательную организацию тем, кто хочет получить эту специальность</c:v>
                </c:pt>
                <c:pt idx="12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3">
                  <c:v>51. Чем больше я учился здесь, тем  больше мне  нравилась моя будущая специальность</c:v>
                </c:pt>
                <c:pt idx="14">
                  <c:v>53. Мне нравилось участвовать в  организованной здесь творческой и/ или научно- исследовательской деятельности.</c:v>
                </c:pt>
                <c:pt idx="15">
                  <c:v>74. Мне нравилось, что у нас  педагоги   понимают студентов и считаются с их мнением.</c:v>
                </c:pt>
                <c:pt idx="16">
                  <c:v>73. Благодаря учебе я стал  гораздо лучше контролировать, и, при необходимости, поправлять  свою работу.</c:v>
                </c:pt>
                <c:pt idx="17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8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9">
                  <c:v>34. Мне нравится, что здесь большинство студентов общается,  не унижая   и не оскорбляя  друг  друга.</c:v>
                </c:pt>
              </c:strCache>
            </c:strRef>
          </c:cat>
          <c:val>
            <c:numRef>
              <c:f>'Рейтинг ОУ С'!$K$3:$K$22</c:f>
              <c:numCache>
                <c:formatCode>0.00</c:formatCode>
                <c:ptCount val="20"/>
                <c:pt idx="0">
                  <c:v>4.666666666666667</c:v>
                </c:pt>
                <c:pt idx="1">
                  <c:v>4.6097560975609753</c:v>
                </c:pt>
                <c:pt idx="2">
                  <c:v>4.6991869918699187</c:v>
                </c:pt>
                <c:pt idx="3">
                  <c:v>4.6422764227642279</c:v>
                </c:pt>
                <c:pt idx="4">
                  <c:v>4.5853658536585362</c:v>
                </c:pt>
                <c:pt idx="5">
                  <c:v>4.6747967479674797</c:v>
                </c:pt>
                <c:pt idx="6">
                  <c:v>4.6178861788617889</c:v>
                </c:pt>
                <c:pt idx="7">
                  <c:v>4.6585365853658534</c:v>
                </c:pt>
                <c:pt idx="8">
                  <c:v>4.6260162601626016</c:v>
                </c:pt>
                <c:pt idx="9">
                  <c:v>4.6341463414634143</c:v>
                </c:pt>
                <c:pt idx="10">
                  <c:v>4.6178861788617889</c:v>
                </c:pt>
                <c:pt idx="11">
                  <c:v>4.6829268292682924</c:v>
                </c:pt>
                <c:pt idx="12">
                  <c:v>4.691056910569106</c:v>
                </c:pt>
                <c:pt idx="13">
                  <c:v>4.5365853658536581</c:v>
                </c:pt>
                <c:pt idx="14">
                  <c:v>4.5609756097560972</c:v>
                </c:pt>
                <c:pt idx="15">
                  <c:v>4.6747967479674797</c:v>
                </c:pt>
                <c:pt idx="16">
                  <c:v>4.6747967479674797</c:v>
                </c:pt>
                <c:pt idx="17">
                  <c:v>4.5934959349593498</c:v>
                </c:pt>
                <c:pt idx="18">
                  <c:v>4.7479674796747968</c:v>
                </c:pt>
                <c:pt idx="19">
                  <c:v>4.691056910569106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F2-45FF-BC03-AF5CF986E8B8}"/>
            </c:ext>
          </c:extLst>
        </c:ser>
        <c:ser>
          <c:idx val="2"/>
          <c:order val="2"/>
          <c:tx>
            <c:strRef>
              <c:f>'Рейтинг ОУ С'!$L$2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С'!$I$3:$I$22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54. Мне    нравилось, что хорошая дисциплина в группе  помогала усваивать материал.</c:v>
                </c:pt>
                <c:pt idx="2">
                  <c:v>70. Благодаря учебе  я теперь умею выделять главное и второстепенное в своей  работе.</c:v>
                </c:pt>
                <c:pt idx="3">
                  <c:v>45. Я доволен, что здесь меня научили быстро   находить нужную для учебы и  работы информацию.</c:v>
                </c:pt>
                <c:pt idx="4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5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63. Я рад, что здесь очень активно  содействуют трудоустройству выпускников.</c:v>
                </c:pt>
                <c:pt idx="8">
                  <c:v>50. Благодаря  учебе я научился грамотно разрешать конфликтные ситуации.</c:v>
                </c:pt>
                <c:pt idx="9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0">
                  <c:v>46. Я доволен, что за время обучения я почувствовал себя членом профессионального сообщества.</c:v>
                </c:pt>
                <c:pt idx="11">
                  <c:v>38. Я бы рекомендовал эту образовательную организацию тем, кто хочет получить эту специальность</c:v>
                </c:pt>
                <c:pt idx="12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3">
                  <c:v>51. Чем больше я учился здесь, тем  больше мне  нравилась моя будущая специальность</c:v>
                </c:pt>
                <c:pt idx="14">
                  <c:v>53. Мне нравилось участвовать в  организованной здесь творческой и/ или научно- исследовательской деятельности.</c:v>
                </c:pt>
                <c:pt idx="15">
                  <c:v>74. Мне нравилось, что у нас  педагоги   понимают студентов и считаются с их мнением.</c:v>
                </c:pt>
                <c:pt idx="16">
                  <c:v>73. Благодаря учебе я стал  гораздо лучше контролировать, и, при необходимости, поправлять  свою работу.</c:v>
                </c:pt>
                <c:pt idx="17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8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9">
                  <c:v>34. Мне нравится, что здесь большинство студентов общается,  не унижая   и не оскорбляя  друг  друга.</c:v>
                </c:pt>
              </c:strCache>
            </c:strRef>
          </c:cat>
          <c:val>
            <c:numRef>
              <c:f>'Рейтинг ОУ С'!$L$3:$L$22</c:f>
              <c:numCache>
                <c:formatCode>0.00</c:formatCode>
                <c:ptCount val="20"/>
                <c:pt idx="0">
                  <c:v>4.6253937622117647</c:v>
                </c:pt>
                <c:pt idx="1">
                  <c:v>4.6253937622117647</c:v>
                </c:pt>
                <c:pt idx="2">
                  <c:v>4.6253937622117647</c:v>
                </c:pt>
                <c:pt idx="3">
                  <c:v>4.6253937622117647</c:v>
                </c:pt>
                <c:pt idx="4">
                  <c:v>4.6253937622117647</c:v>
                </c:pt>
                <c:pt idx="5">
                  <c:v>4.6253937622117647</c:v>
                </c:pt>
                <c:pt idx="6">
                  <c:v>4.6253937622117647</c:v>
                </c:pt>
                <c:pt idx="7">
                  <c:v>4.6253937622117647</c:v>
                </c:pt>
                <c:pt idx="8">
                  <c:v>4.6253937622117647</c:v>
                </c:pt>
                <c:pt idx="9">
                  <c:v>4.6253937622117647</c:v>
                </c:pt>
                <c:pt idx="10">
                  <c:v>4.6253937622117647</c:v>
                </c:pt>
                <c:pt idx="11">
                  <c:v>4.6253937622117647</c:v>
                </c:pt>
                <c:pt idx="12">
                  <c:v>4.6253937622117647</c:v>
                </c:pt>
                <c:pt idx="13">
                  <c:v>4.6253937622117647</c:v>
                </c:pt>
                <c:pt idx="14">
                  <c:v>4.6253937622117647</c:v>
                </c:pt>
                <c:pt idx="15">
                  <c:v>4.6253937622117647</c:v>
                </c:pt>
                <c:pt idx="16">
                  <c:v>4.6253937622117647</c:v>
                </c:pt>
                <c:pt idx="17">
                  <c:v>4.6253937622117647</c:v>
                </c:pt>
                <c:pt idx="18">
                  <c:v>4.6253937622117647</c:v>
                </c:pt>
                <c:pt idx="19">
                  <c:v>4.6253937622117647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F2-45FF-BC03-AF5CF986E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4072"/>
        <c:axId val="1586238192"/>
      </c:lineChart>
      <c:catAx>
        <c:axId val="1586242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9168"/>
        <c:crosses val="autoZero"/>
        <c:auto val="1"/>
        <c:lblAlgn val="ctr"/>
        <c:lblOffset val="100"/>
        <c:noMultiLvlLbl val="0"/>
      </c:catAx>
      <c:valAx>
        <c:axId val="15862491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2504"/>
        <c:crosses val="autoZero"/>
        <c:crossBetween val="between"/>
      </c:valAx>
      <c:valAx>
        <c:axId val="158623819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44072"/>
        <c:crosses val="max"/>
        <c:crossBetween val="between"/>
      </c:valAx>
      <c:catAx>
        <c:axId val="1586244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381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5525299510875656"/>
          <c:y val="0.89115659803258362"/>
          <c:w val="0.68676417341253293"/>
          <c:h val="3.77898562589074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2319374619805E-2"/>
          <c:y val="0.13070152416358097"/>
          <c:w val="0.60382259909818969"/>
          <c:h val="0.4920313738442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СПО!$K$13792:$O$13792</c:f>
              <c:numCache>
                <c:formatCode>0.00</c:formatCode>
                <c:ptCount val="5"/>
                <c:pt idx="0">
                  <c:v>4.4045801526717554</c:v>
                </c:pt>
                <c:pt idx="1">
                  <c:v>3.9045801526717558</c:v>
                </c:pt>
                <c:pt idx="2">
                  <c:v>3.7595419847328246</c:v>
                </c:pt>
                <c:pt idx="3">
                  <c:v>4.4656488549618318</c:v>
                </c:pt>
                <c:pt idx="4">
                  <c:v>4.393129770992366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1-4F2E-9EE7-819D11F539FF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СПО!$K$13793:$O$13793</c:f>
              <c:numCache>
                <c:formatCode>0.00</c:formatCode>
                <c:ptCount val="5"/>
                <c:pt idx="0">
                  <c:v>4.5648148148148149</c:v>
                </c:pt>
                <c:pt idx="1">
                  <c:v>4.4398148148148149</c:v>
                </c:pt>
                <c:pt idx="2">
                  <c:v>4.3657407407407405</c:v>
                </c:pt>
                <c:pt idx="3">
                  <c:v>4.6990740740740744</c:v>
                </c:pt>
                <c:pt idx="4">
                  <c:v>4.6898148148148149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11-4F2E-9EE7-819D11F53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8992"/>
        <c:axId val="155026742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СПО!$K$13806:$O$13806</c:f>
              <c:numCache>
                <c:formatCode>0.00</c:formatCode>
                <c:ptCount val="5"/>
                <c:pt idx="0">
                  <c:v>4.4854393097154235</c:v>
                </c:pt>
                <c:pt idx="1">
                  <c:v>4.2574462789347054</c:v>
                </c:pt>
                <c:pt idx="2">
                  <c:v>4.3844685970297848</c:v>
                </c:pt>
                <c:pt idx="3">
                  <c:v>4.5268397909234217</c:v>
                </c:pt>
                <c:pt idx="4">
                  <c:v>4.5045216958433585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11-4F2E-9EE7-819D11F539FF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СПО!$K$13807:$O$13807</c:f>
              <c:numCache>
                <c:formatCode>0.00</c:formatCode>
                <c:ptCount val="5"/>
                <c:pt idx="0">
                  <c:v>4.4805779423509762</c:v>
                </c:pt>
                <c:pt idx="1">
                  <c:v>4.2617439918681477</c:v>
                </c:pt>
                <c:pt idx="2">
                  <c:v>4.3943222246424165</c:v>
                </c:pt>
                <c:pt idx="3">
                  <c:v>4.543672402526683</c:v>
                </c:pt>
                <c:pt idx="4">
                  <c:v>4.5440354316416176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11-4F2E-9EE7-819D11F53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8992"/>
        <c:axId val="1550267424"/>
      </c:lineChart>
      <c:catAx>
        <c:axId val="155026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424"/>
        <c:crosses val="autoZero"/>
        <c:auto val="1"/>
        <c:lblAlgn val="ctr"/>
        <c:lblOffset val="100"/>
        <c:noMultiLvlLbl val="0"/>
      </c:catAx>
      <c:valAx>
        <c:axId val="15502674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5.7547757905058051E-3"/>
              <c:y val="0.3027063524335457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8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СПО!$K$13808:$O$13808</c:f>
              <c:numCache>
                <c:formatCode>0.00</c:formatCode>
                <c:ptCount val="5"/>
                <c:pt idx="0">
                  <c:v>-8.0859157043668084E-2</c:v>
                </c:pt>
                <c:pt idx="1">
                  <c:v>-0.35286612626294955</c:v>
                </c:pt>
                <c:pt idx="2">
                  <c:v>-0.62492661229696012</c:v>
                </c:pt>
                <c:pt idx="3">
                  <c:v>-6.1190935961589865E-2</c:v>
                </c:pt>
                <c:pt idx="4">
                  <c:v>-0.11139192485099247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F2-41B4-A9FF-64879C8FEF0C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СПО!$K$13809:$O$13809</c:f>
              <c:numCache>
                <c:formatCode>0.00</c:formatCode>
                <c:ptCount val="5"/>
                <c:pt idx="0">
                  <c:v>8.4236872463838708E-2</c:v>
                </c:pt>
                <c:pt idx="1">
                  <c:v>0.17807082294666721</c:v>
                </c:pt>
                <c:pt idx="2">
                  <c:v>-2.858148390167603E-2</c:v>
                </c:pt>
                <c:pt idx="3">
                  <c:v>0.15540167154739137</c:v>
                </c:pt>
                <c:pt idx="4">
                  <c:v>0.14577938317319727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F2-41B4-A9FF-64879C8FE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6248"/>
        <c:axId val="1550273696"/>
      </c:barChart>
      <c:catAx>
        <c:axId val="155026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696"/>
        <c:crosses val="autoZero"/>
        <c:auto val="1"/>
        <c:lblAlgn val="ctr"/>
        <c:lblOffset val="100"/>
        <c:noMultiLvlLbl val="0"/>
      </c:catAx>
      <c:valAx>
        <c:axId val="1550273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47751761292996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СПО!$K$13821:$O$13821</c:f>
              <c:numCache>
                <c:formatCode>0.00</c:formatCode>
                <c:ptCount val="5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88-4E2B-8AD4-07CBAF0B9082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СПО!$K$13822:$O$13822</c:f>
              <c:numCache>
                <c:formatCode>0.00</c:formatCode>
                <c:ptCount val="5"/>
                <c:pt idx="0">
                  <c:v>4.376344086021505</c:v>
                </c:pt>
                <c:pt idx="1">
                  <c:v>4.612903225806452</c:v>
                </c:pt>
                <c:pt idx="2">
                  <c:v>4.559139784946237</c:v>
                </c:pt>
                <c:pt idx="3">
                  <c:v>4.698924731182796</c:v>
                </c:pt>
                <c:pt idx="4">
                  <c:v>4.645161290322581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88-4E2B-8AD4-07CBAF0B9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560"/>
        <c:axId val="155027408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СПО!$K$13834:$O$13834</c:f>
              <c:numCache>
                <c:formatCode>0.00</c:formatCode>
                <c:ptCount val="5"/>
                <c:pt idx="0">
                  <c:v>4.5486371592898225</c:v>
                </c:pt>
                <c:pt idx="1">
                  <c:v>4.3193298324581146</c:v>
                </c:pt>
                <c:pt idx="2">
                  <c:v>4.4533633408352085</c:v>
                </c:pt>
                <c:pt idx="3">
                  <c:v>4.5773943485871467</c:v>
                </c:pt>
                <c:pt idx="4">
                  <c:v>4.5593898474618655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B88-4E2B-8AD4-07CBAF0B9082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СПО!$K$13835:$O$13835</c:f>
              <c:numCache>
                <c:formatCode>0.00</c:formatCode>
                <c:ptCount val="5"/>
                <c:pt idx="0">
                  <c:v>4.5183022681338425</c:v>
                </c:pt>
                <c:pt idx="1">
                  <c:v>4.286548394340894</c:v>
                </c:pt>
                <c:pt idx="2">
                  <c:v>4.4127554457668987</c:v>
                </c:pt>
                <c:pt idx="3">
                  <c:v>4.5578261845946555</c:v>
                </c:pt>
                <c:pt idx="4">
                  <c:v>4.5555805075230182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B88-4E2B-8AD4-07CBAF0B9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0560"/>
        <c:axId val="1550274088"/>
      </c:lineChart>
      <c:catAx>
        <c:axId val="15502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088"/>
        <c:crosses val="autoZero"/>
        <c:auto val="1"/>
        <c:lblAlgn val="ctr"/>
        <c:lblOffset val="100"/>
        <c:noMultiLvlLbl val="0"/>
      </c:catAx>
      <c:valAx>
        <c:axId val="155027408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939754241246161"/>
          <c:w val="0.57510731645135249"/>
          <c:h val="0.4795012465547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СПО!$K$13836:$O$13836</c:f>
              <c:numCache>
                <c:formatCode>0.00</c:formatCode>
                <c:ptCount val="5"/>
                <c:pt idx="0">
                  <c:v>-2.5486371592898225</c:v>
                </c:pt>
                <c:pt idx="1">
                  <c:v>-2.3193298324581146</c:v>
                </c:pt>
                <c:pt idx="2">
                  <c:v>0.54663665916479154</c:v>
                </c:pt>
                <c:pt idx="3">
                  <c:v>0.42260565141285333</c:v>
                </c:pt>
                <c:pt idx="4">
                  <c:v>-1.5593898474618655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5-41E3-83D8-70A36791430C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СПО!$K$13837:$O$13837</c:f>
              <c:numCache>
                <c:formatCode>0.00</c:formatCode>
                <c:ptCount val="5"/>
                <c:pt idx="0">
                  <c:v>-0.14195818211233746</c:v>
                </c:pt>
                <c:pt idx="1">
                  <c:v>0.32635483146555799</c:v>
                </c:pt>
                <c:pt idx="2">
                  <c:v>0.14638433917933824</c:v>
                </c:pt>
                <c:pt idx="3">
                  <c:v>0.14109854658814047</c:v>
                </c:pt>
                <c:pt idx="4">
                  <c:v>8.9580782799562719E-2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75-41E3-83D8-70A367914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952"/>
        <c:axId val="1550263504"/>
      </c:barChart>
      <c:catAx>
        <c:axId val="155027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3504"/>
        <c:crosses val="autoZero"/>
        <c:auto val="1"/>
        <c:lblAlgn val="ctr"/>
        <c:lblOffset val="100"/>
        <c:noMultiLvlLbl val="0"/>
      </c:catAx>
      <c:valAx>
        <c:axId val="1550263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9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7532413711443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СПО!$K$13849:$O$13849</c:f>
              <c:numCache>
                <c:formatCode>0.00</c:formatCode>
                <c:ptCount val="5"/>
                <c:pt idx="0">
                  <c:v>4.4137931034482758</c:v>
                </c:pt>
                <c:pt idx="1">
                  <c:v>3.9118773946360155</c:v>
                </c:pt>
                <c:pt idx="2">
                  <c:v>3.7547892720306515</c:v>
                </c:pt>
                <c:pt idx="3">
                  <c:v>4.4636015325670497</c:v>
                </c:pt>
                <c:pt idx="4">
                  <c:v>4.3984674329501914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C-42EB-BDF0-A0BB2C62243E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СПО!$K$13850:$O$13850</c:f>
              <c:numCache>
                <c:formatCode>0.00</c:formatCode>
                <c:ptCount val="5"/>
                <c:pt idx="0">
                  <c:v>4.7073170731707314</c:v>
                </c:pt>
                <c:pt idx="1">
                  <c:v>4.308943089430894</c:v>
                </c:pt>
                <c:pt idx="2">
                  <c:v>4.2195121951219514</c:v>
                </c:pt>
                <c:pt idx="3">
                  <c:v>4.6991869918699187</c:v>
                </c:pt>
                <c:pt idx="4">
                  <c:v>4.7235772357723578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6C-42EB-BDF0-A0BB2C622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4480"/>
        <c:axId val="155026311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СПО!$K$13862:$O$13862</c:f>
              <c:numCache>
                <c:formatCode>0.00</c:formatCode>
                <c:ptCount val="5"/>
                <c:pt idx="0">
                  <c:v>4.4511429289123337</c:v>
                </c:pt>
                <c:pt idx="1">
                  <c:v>4.221677970359206</c:v>
                </c:pt>
                <c:pt idx="2">
                  <c:v>4.3472745541321274</c:v>
                </c:pt>
                <c:pt idx="3">
                  <c:v>4.4993720170811358</c:v>
                </c:pt>
                <c:pt idx="4">
                  <c:v>4.4743782969103236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6C-42EB-BDF0-A0BB2C62243E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СПО!$K$13863:$O$13863</c:f>
              <c:numCache>
                <c:formatCode>0.00</c:formatCode>
                <c:ptCount val="5"/>
                <c:pt idx="0">
                  <c:v>4.4578706727629003</c:v>
                </c:pt>
                <c:pt idx="1">
                  <c:v>4.2462442847811888</c:v>
                </c:pt>
                <c:pt idx="2">
                  <c:v>4.3810145874156321</c:v>
                </c:pt>
                <c:pt idx="3">
                  <c:v>4.535162203352928</c:v>
                </c:pt>
                <c:pt idx="4">
                  <c:v>4.537121706945352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6C-42EB-BDF0-A0BB2C622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4480"/>
        <c:axId val="1550263112"/>
      </c:lineChart>
      <c:catAx>
        <c:axId val="155027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3112"/>
        <c:crosses val="autoZero"/>
        <c:auto val="1"/>
        <c:lblAlgn val="ctr"/>
        <c:lblOffset val="100"/>
        <c:noMultiLvlLbl val="0"/>
      </c:catAx>
      <c:valAx>
        <c:axId val="15502631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195345975816488"/>
          <c:h val="0.39417092455919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'Эксперимент%'!$G$65</c:f>
              <c:strCache>
                <c:ptCount val="1"/>
                <c:pt idx="0">
                  <c:v>760810 Ростовский колледж отраслевых технологий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'Эксперимент%'!$G$66:$G$81</c:f>
              <c:numCache>
                <c:formatCode>0.00</c:formatCode>
                <c:ptCount val="16"/>
                <c:pt idx="0">
                  <c:v>-1.5918231203696465</c:v>
                </c:pt>
                <c:pt idx="1">
                  <c:v>-0.12895069648371635</c:v>
                </c:pt>
                <c:pt idx="2">
                  <c:v>-0.57233369263695244</c:v>
                </c:pt>
                <c:pt idx="3">
                  <c:v>-1.0063218142594994</c:v>
                </c:pt>
                <c:pt idx="4">
                  <c:v>-0.25870636717473533</c:v>
                </c:pt>
                <c:pt idx="5">
                  <c:v>-0.18767551065766874</c:v>
                </c:pt>
                <c:pt idx="6">
                  <c:v>-0.5098712421863949</c:v>
                </c:pt>
                <c:pt idx="7">
                  <c:v>-0.28410660618761591</c:v>
                </c:pt>
                <c:pt idx="8">
                  <c:v>-0.4530437900147018</c:v>
                </c:pt>
                <c:pt idx="9">
                  <c:v>-0.60839099425453291</c:v>
                </c:pt>
                <c:pt idx="10">
                  <c:v>-0.23123477279872628</c:v>
                </c:pt>
                <c:pt idx="11">
                  <c:v>-0.7843823020228623</c:v>
                </c:pt>
                <c:pt idx="12">
                  <c:v>-0.57480991210470278</c:v>
                </c:pt>
                <c:pt idx="13">
                  <c:v>-0.31866692685500386</c:v>
                </c:pt>
                <c:pt idx="14">
                  <c:v>-0.52919631531550626</c:v>
                </c:pt>
                <c:pt idx="15">
                  <c:v>-0.69010955853648315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5A-4078-AFA6-058B4656E75E}"/>
            </c:ext>
          </c:extLst>
        </c:ser>
        <c:ser>
          <c:idx val="1"/>
          <c:order val="1"/>
          <c:tx>
            <c:strRef>
              <c:f>'Эксперимент%'!$H$65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'Эксперимент%'!$H$66:$H$81</c:f>
              <c:numCache>
                <c:formatCode>0.00</c:formatCode>
                <c:ptCount val="16"/>
                <c:pt idx="0">
                  <c:v>-0.77651546626829537</c:v>
                </c:pt>
                <c:pt idx="1">
                  <c:v>0.27153538803367006</c:v>
                </c:pt>
                <c:pt idx="2">
                  <c:v>0.35076100039909131</c:v>
                </c:pt>
                <c:pt idx="3">
                  <c:v>-0.32401637215391937</c:v>
                </c:pt>
                <c:pt idx="4">
                  <c:v>0.44445030046652262</c:v>
                </c:pt>
                <c:pt idx="5">
                  <c:v>0.39824748662466447</c:v>
                </c:pt>
                <c:pt idx="6">
                  <c:v>0.27162577280758898</c:v>
                </c:pt>
                <c:pt idx="7">
                  <c:v>0.48403324860281494</c:v>
                </c:pt>
                <c:pt idx="8">
                  <c:v>-0.19580391522076607</c:v>
                </c:pt>
                <c:pt idx="9">
                  <c:v>0.51272615335012772</c:v>
                </c:pt>
                <c:pt idx="10">
                  <c:v>0.90058860545525188</c:v>
                </c:pt>
                <c:pt idx="11">
                  <c:v>0.14253066069421227</c:v>
                </c:pt>
                <c:pt idx="12">
                  <c:v>0.24941276701457057</c:v>
                </c:pt>
                <c:pt idx="13">
                  <c:v>0.2205825721323183</c:v>
                </c:pt>
                <c:pt idx="14">
                  <c:v>-2.1025594890819455E-2</c:v>
                </c:pt>
                <c:pt idx="15">
                  <c:v>8.6446202744074954E-2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5A-4078-AFA6-058B4656E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67872"/>
        <c:axId val="1544769440"/>
      </c:barChart>
      <c:catAx>
        <c:axId val="1544767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9440"/>
        <c:crosses val="autoZero"/>
        <c:auto val="1"/>
        <c:lblAlgn val="ctr"/>
        <c:lblOffset val="100"/>
        <c:noMultiLvlLbl val="0"/>
      </c:catAx>
      <c:valAx>
        <c:axId val="1544769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7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720648404108146"/>
          <c:y val="0.78875044224487612"/>
          <c:w val="0.27161899542495777"/>
          <c:h val="0.20497996527863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7308987692327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СПО!$K$13864:$O$13864</c:f>
              <c:numCache>
                <c:formatCode>0.00</c:formatCode>
                <c:ptCount val="5"/>
                <c:pt idx="0">
                  <c:v>-3.7349825464057851E-2</c:v>
                </c:pt>
                <c:pt idx="1">
                  <c:v>-0.30980057572319053</c:v>
                </c:pt>
                <c:pt idx="2">
                  <c:v>-0.59248528210147589</c:v>
                </c:pt>
                <c:pt idx="3">
                  <c:v>-3.5770484514086043E-2</c:v>
                </c:pt>
                <c:pt idx="4">
                  <c:v>-7.5910863960132247E-2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1-4AD9-AB09-45FEBD83B52C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СПО!$K$13865:$O$13865</c:f>
              <c:numCache>
                <c:formatCode>0.00</c:formatCode>
                <c:ptCount val="5"/>
                <c:pt idx="0">
                  <c:v>0.24944640040783117</c:v>
                </c:pt>
                <c:pt idx="1">
                  <c:v>6.2698804649705231E-2</c:v>
                </c:pt>
                <c:pt idx="2">
                  <c:v>-0.16150239229368069</c:v>
                </c:pt>
                <c:pt idx="3">
                  <c:v>0.16402478851699076</c:v>
                </c:pt>
                <c:pt idx="4">
                  <c:v>0.18645552882700578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01-4AD9-AB09-45FEBD83B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2128"/>
        <c:axId val="1550268208"/>
      </c:barChart>
      <c:catAx>
        <c:axId val="155027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8208"/>
        <c:crosses val="autoZero"/>
        <c:auto val="1"/>
        <c:lblAlgn val="ctr"/>
        <c:lblOffset val="100"/>
        <c:noMultiLvlLbl val="0"/>
      </c:catAx>
      <c:valAx>
        <c:axId val="1550268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2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908008209500129"/>
          <c:w val="0.57510731645135249"/>
          <c:h val="0.448172925752701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СПО!$K$13822:$O$13822</c:f>
              <c:numCache>
                <c:formatCode>0.00</c:formatCode>
                <c:ptCount val="5"/>
                <c:pt idx="0">
                  <c:v>4.376344086021505</c:v>
                </c:pt>
                <c:pt idx="1">
                  <c:v>4.612903225806452</c:v>
                </c:pt>
                <c:pt idx="2">
                  <c:v>4.559139784946237</c:v>
                </c:pt>
                <c:pt idx="3">
                  <c:v>4.698924731182796</c:v>
                </c:pt>
                <c:pt idx="4">
                  <c:v>4.645161290322581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53-475C-86A2-D0CB2A9042A7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СПО!$K$13850:$O$13850</c:f>
              <c:numCache>
                <c:formatCode>0.00</c:formatCode>
                <c:ptCount val="5"/>
                <c:pt idx="0">
                  <c:v>4.7073170731707314</c:v>
                </c:pt>
                <c:pt idx="1">
                  <c:v>4.308943089430894</c:v>
                </c:pt>
                <c:pt idx="2">
                  <c:v>4.2195121951219514</c:v>
                </c:pt>
                <c:pt idx="3">
                  <c:v>4.6991869918699187</c:v>
                </c:pt>
                <c:pt idx="4">
                  <c:v>4.7235772357723578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53-475C-86A2-D0CB2A904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5856"/>
        <c:axId val="15502666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СПО!$K$13821:$O$13821</c:f>
              <c:numCache>
                <c:formatCode>0.00</c:formatCode>
                <c:ptCount val="5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53-475C-86A2-D0CB2A9042A7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СПО!$K$13849:$O$13849</c:f>
              <c:numCache>
                <c:formatCode>0.00</c:formatCode>
                <c:ptCount val="5"/>
                <c:pt idx="0">
                  <c:v>4.4137931034482758</c:v>
                </c:pt>
                <c:pt idx="1">
                  <c:v>3.9118773946360155</c:v>
                </c:pt>
                <c:pt idx="2">
                  <c:v>3.7547892720306515</c:v>
                </c:pt>
                <c:pt idx="3">
                  <c:v>4.4636015325670497</c:v>
                </c:pt>
                <c:pt idx="4">
                  <c:v>4.3984674329501914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53-475C-86A2-D0CB2A904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5856"/>
        <c:axId val="1550266640"/>
      </c:lineChart>
      <c:catAx>
        <c:axId val="15502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640"/>
        <c:crosses val="autoZero"/>
        <c:auto val="1"/>
        <c:lblAlgn val="ctr"/>
        <c:lblOffset val="100"/>
        <c:noMultiLvlLbl val="0"/>
      </c:catAx>
      <c:valAx>
        <c:axId val="15502666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5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699152737486762"/>
          <c:w val="0.57510731645135249"/>
          <c:h val="0.464881363513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СПО!$K$13868:$O$13868</c:f>
              <c:numCache>
                <c:formatCode>0.00</c:formatCode>
                <c:ptCount val="5"/>
                <c:pt idx="0">
                  <c:v>2.4137931034482758</c:v>
                </c:pt>
                <c:pt idx="1">
                  <c:v>1.9118773946360155</c:v>
                </c:pt>
                <c:pt idx="2">
                  <c:v>-1.2452107279693485</c:v>
                </c:pt>
                <c:pt idx="3">
                  <c:v>-0.53639846743295028</c:v>
                </c:pt>
                <c:pt idx="4">
                  <c:v>1.3984674329501914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6A-454C-8227-E9A676F022F3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СПО!$K$13869:$O$13869</c:f>
              <c:numCache>
                <c:formatCode>0.00</c:formatCode>
                <c:ptCount val="5"/>
                <c:pt idx="0">
                  <c:v>0.33097298714922641</c:v>
                </c:pt>
                <c:pt idx="1">
                  <c:v>-0.30396013637555797</c:v>
                </c:pt>
                <c:pt idx="2">
                  <c:v>-0.33962758982428554</c:v>
                </c:pt>
                <c:pt idx="3">
                  <c:v>2.6226068712276174E-4</c:v>
                </c:pt>
                <c:pt idx="4">
                  <c:v>7.8415945449776814E-2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6A-454C-8227-E9A676F02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7032"/>
        <c:axId val="1550272912"/>
      </c:barChart>
      <c:catAx>
        <c:axId val="1550267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2912"/>
        <c:crosses val="autoZero"/>
        <c:auto val="1"/>
        <c:lblAlgn val="ctr"/>
        <c:lblOffset val="100"/>
        <c:noMultiLvlLbl val="0"/>
      </c:catAx>
      <c:valAx>
        <c:axId val="1550272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1661002448401E-2"/>
          <c:y val="0.16861116044704938"/>
          <c:w val="0.54915020860887431"/>
          <c:h val="0.49391112295173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СПО!$P$13792:$S$13792</c:f>
              <c:numCache>
                <c:formatCode>0.00</c:formatCode>
                <c:ptCount val="4"/>
                <c:pt idx="0">
                  <c:v>4.1717557251908399</c:v>
                </c:pt>
                <c:pt idx="1">
                  <c:v>4.3625954198473282</c:v>
                </c:pt>
                <c:pt idx="2">
                  <c:v>4.5</c:v>
                </c:pt>
                <c:pt idx="3">
                  <c:v>3.9541984732824429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A-45D6-ABEF-70C02369405B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СПО!$P$13793:$S$13793</c:f>
              <c:numCache>
                <c:formatCode>0.00</c:formatCode>
                <c:ptCount val="4"/>
                <c:pt idx="0">
                  <c:v>4.4490740740740744</c:v>
                </c:pt>
                <c:pt idx="1">
                  <c:v>4.6203703703703702</c:v>
                </c:pt>
                <c:pt idx="2">
                  <c:v>4.6915887850467293</c:v>
                </c:pt>
                <c:pt idx="3">
                  <c:v>4.5431472081218276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A-45D6-ABEF-70C023694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6832"/>
        <c:axId val="15502764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СПО!$P$13806:$S$13806</c:f>
              <c:numCache>
                <c:formatCode>0.00</c:formatCode>
                <c:ptCount val="4"/>
                <c:pt idx="0">
                  <c:v>4.4406371857628804</c:v>
                </c:pt>
                <c:pt idx="1">
                  <c:v>4.3968306645648383</c:v>
                </c:pt>
                <c:pt idx="2">
                  <c:v>4.3692856550236456</c:v>
                </c:pt>
                <c:pt idx="3">
                  <c:v>4.1021322492325565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8A-45D6-ABEF-70C02369405B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СПО!$P$13807:$S$13807</c:f>
              <c:numCache>
                <c:formatCode>0.00</c:formatCode>
                <c:ptCount val="4"/>
                <c:pt idx="0">
                  <c:v>4.404269222391636</c:v>
                </c:pt>
                <c:pt idx="1">
                  <c:v>4.3895302403252741</c:v>
                </c:pt>
                <c:pt idx="2">
                  <c:v>4.4109609609609608</c:v>
                </c:pt>
                <c:pt idx="3">
                  <c:v>4.231822070145423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58A-45D6-ABEF-70C023694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6832"/>
        <c:axId val="1550276440"/>
      </c:lineChart>
      <c:catAx>
        <c:axId val="15502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440"/>
        <c:crosses val="autoZero"/>
        <c:auto val="1"/>
        <c:lblAlgn val="ctr"/>
        <c:lblOffset val="100"/>
        <c:noMultiLvlLbl val="0"/>
      </c:catAx>
      <c:valAx>
        <c:axId val="1550276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21268708228844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СПО!$P$13808:$S$13808</c:f>
              <c:numCache>
                <c:formatCode>0.00</c:formatCode>
                <c:ptCount val="4"/>
                <c:pt idx="0">
                  <c:v>-0.26888146057204043</c:v>
                </c:pt>
                <c:pt idx="1">
                  <c:v>-3.4235244717510049E-2</c:v>
                </c:pt>
                <c:pt idx="2">
                  <c:v>0.13071434497635437</c:v>
                </c:pt>
                <c:pt idx="3">
                  <c:v>-0.14793377595011359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3D-46F3-8FDF-486A5B5B88CE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СПО!$P$13809:$S$13809</c:f>
              <c:numCache>
                <c:formatCode>0.00</c:formatCode>
                <c:ptCount val="4"/>
                <c:pt idx="0">
                  <c:v>4.4804851682438418E-2</c:v>
                </c:pt>
                <c:pt idx="1">
                  <c:v>0.23084013004509618</c:v>
                </c:pt>
                <c:pt idx="2">
                  <c:v>0.28062782408576847</c:v>
                </c:pt>
                <c:pt idx="3">
                  <c:v>0.3113251379764046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3D-46F3-8FDF-486A5B5B8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7616"/>
        <c:axId val="1550278008"/>
      </c:barChart>
      <c:catAx>
        <c:axId val="155027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8008"/>
        <c:crosses val="autoZero"/>
        <c:auto val="1"/>
        <c:lblAlgn val="ctr"/>
        <c:lblOffset val="100"/>
        <c:noMultiLvlLbl val="0"/>
      </c:catAx>
      <c:valAx>
        <c:axId val="1550278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7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СПО!$P$13821:$S$13821</c:f>
              <c:numCache>
                <c:formatCode>0.00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2-4B8B-A59B-BCAB15709DDC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СПО!$P$13822:$S$13822</c:f>
              <c:numCache>
                <c:formatCode>0.00</c:formatCode>
                <c:ptCount val="4"/>
                <c:pt idx="0">
                  <c:v>4.43010752688172</c:v>
                </c:pt>
                <c:pt idx="1">
                  <c:v>4.612903225806452</c:v>
                </c:pt>
                <c:pt idx="2">
                  <c:v>4.7065217391304346</c:v>
                </c:pt>
                <c:pt idx="3">
                  <c:v>4.6024096385542173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B2-4B8B-A59B-BCAB15709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5656"/>
        <c:axId val="15502760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СПО!$P$13834:$S$13834</c:f>
              <c:numCache>
                <c:formatCode>0.00</c:formatCode>
                <c:ptCount val="4"/>
                <c:pt idx="0">
                  <c:v>4.4581145286321577</c:v>
                </c:pt>
                <c:pt idx="1">
                  <c:v>4.5313828457114278</c:v>
                </c:pt>
                <c:pt idx="2">
                  <c:v>4.4221055263815954</c:v>
                </c:pt>
                <c:pt idx="3">
                  <c:v>4.2200550137534387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B2-4B8B-A59B-BCAB15709DDC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СПО!$P$13835:$S$13835</c:f>
              <c:numCache>
                <c:formatCode>0.00</c:formatCode>
                <c:ptCount val="4"/>
                <c:pt idx="0">
                  <c:v>4.4004042218728943</c:v>
                </c:pt>
                <c:pt idx="1">
                  <c:v>4.4886593307882325</c:v>
                </c:pt>
                <c:pt idx="2">
                  <c:v>4.4593728542000459</c:v>
                </c:pt>
                <c:pt idx="3">
                  <c:v>4.3044136191677174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B2-4B8B-A59B-BCAB15709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5656"/>
        <c:axId val="1550276048"/>
      </c:lineChart>
      <c:catAx>
        <c:axId val="155027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048"/>
        <c:crosses val="autoZero"/>
        <c:auto val="1"/>
        <c:lblAlgn val="ctr"/>
        <c:lblOffset val="100"/>
        <c:noMultiLvlLbl val="0"/>
      </c:catAx>
      <c:valAx>
        <c:axId val="15502760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5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СПО!$P$13836:$S$13836</c:f>
              <c:numCache>
                <c:formatCode>0.00</c:formatCode>
                <c:ptCount val="4"/>
                <c:pt idx="0">
                  <c:v>0.54188547136784226</c:v>
                </c:pt>
                <c:pt idx="1">
                  <c:v>-0.5313828457114278</c:v>
                </c:pt>
                <c:pt idx="2">
                  <c:v>0.57789447361840462</c:v>
                </c:pt>
                <c:pt idx="3">
                  <c:v>-0.22005501375343872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AE-417C-A467-7DCBF7741BA9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СПО!$P$13837:$S$13837</c:f>
              <c:numCache>
                <c:formatCode>0.00</c:formatCode>
                <c:ptCount val="4"/>
                <c:pt idx="0">
                  <c:v>2.9703305008825787E-2</c:v>
                </c:pt>
                <c:pt idx="1">
                  <c:v>0.12424389501821942</c:v>
                </c:pt>
                <c:pt idx="2">
                  <c:v>0.24714888493038867</c:v>
                </c:pt>
                <c:pt idx="3">
                  <c:v>0.29799601938649989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AE-417C-A467-7DCBF7741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7536"/>
        <c:axId val="1552986560"/>
      </c:barChart>
      <c:catAx>
        <c:axId val="155299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86560"/>
        <c:crosses val="autoZero"/>
        <c:auto val="1"/>
        <c:lblAlgn val="ctr"/>
        <c:lblOffset val="100"/>
        <c:noMultiLvlLbl val="0"/>
      </c:catAx>
      <c:valAx>
        <c:axId val="1552986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7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873353348681E-2"/>
          <c:y val="0.15421704332916039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СПО!$P$13849:$S$13849</c:f>
              <c:numCache>
                <c:formatCode>0.00</c:formatCode>
                <c:ptCount val="4"/>
                <c:pt idx="0">
                  <c:v>4.1685823754789268</c:v>
                </c:pt>
                <c:pt idx="1">
                  <c:v>4.3639846743295019</c:v>
                </c:pt>
                <c:pt idx="2">
                  <c:v>4.4980842911877392</c:v>
                </c:pt>
                <c:pt idx="3">
                  <c:v>3.9540229885057472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AC-4718-A5C9-F12540AE0225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СПО!$P$13850:$S$13850</c:f>
              <c:numCache>
                <c:formatCode>0.00</c:formatCode>
                <c:ptCount val="4"/>
                <c:pt idx="0">
                  <c:v>4.4634146341463419</c:v>
                </c:pt>
                <c:pt idx="1">
                  <c:v>4.6260162601626016</c:v>
                </c:pt>
                <c:pt idx="2">
                  <c:v>4.6803278688524594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AC-4718-A5C9-F12540AE0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9696"/>
        <c:axId val="155299636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СПО!$P$13862:$S$13862</c:f>
              <c:numCache>
                <c:formatCode>0.00</c:formatCode>
                <c:ptCount val="4"/>
                <c:pt idx="0">
                  <c:v>4.4294147199196185</c:v>
                </c:pt>
                <c:pt idx="1">
                  <c:v>4.325923134890731</c:v>
                </c:pt>
                <c:pt idx="2">
                  <c:v>4.3388595830193415</c:v>
                </c:pt>
                <c:pt idx="3">
                  <c:v>4.0369253956292388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AC-4718-A5C9-F12540AE0225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СПО!$P$13863:$S$13863</c:f>
              <c:numCache>
                <c:formatCode>0.00</c:formatCode>
                <c:ptCount val="4"/>
                <c:pt idx="0">
                  <c:v>4.4039843239712608</c:v>
                </c:pt>
                <c:pt idx="1">
                  <c:v>4.3361637274112779</c:v>
                </c:pt>
                <c:pt idx="2">
                  <c:v>4.3831330763999095</c:v>
                </c:pt>
                <c:pt idx="3">
                  <c:v>4.1905137301274475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AC-4718-A5C9-F12540AE0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9696"/>
        <c:axId val="1552996360"/>
      </c:lineChart>
      <c:catAx>
        <c:axId val="15529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6360"/>
        <c:crosses val="autoZero"/>
        <c:auto val="1"/>
        <c:lblAlgn val="ctr"/>
        <c:lblOffset val="100"/>
        <c:noMultiLvlLbl val="0"/>
      </c:catAx>
      <c:valAx>
        <c:axId val="155299636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9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СПО!$P$13864:$S$13864</c:f>
              <c:numCache>
                <c:formatCode>0.00</c:formatCode>
                <c:ptCount val="4"/>
                <c:pt idx="0">
                  <c:v>-0.2608323444406917</c:v>
                </c:pt>
                <c:pt idx="1">
                  <c:v>3.8061539438770886E-2</c:v>
                </c:pt>
                <c:pt idx="2">
                  <c:v>0.15922470816839773</c:v>
                </c:pt>
                <c:pt idx="3">
                  <c:v>-8.2902407123491617E-2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1F-486F-A6A8-4633A1820F7B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СПО!$P$13865:$S$13865</c:f>
              <c:numCache>
                <c:formatCode>0.00</c:formatCode>
                <c:ptCount val="4"/>
                <c:pt idx="0">
                  <c:v>5.9430310175081047E-2</c:v>
                </c:pt>
                <c:pt idx="1">
                  <c:v>0.28985253275132372</c:v>
                </c:pt>
                <c:pt idx="2">
                  <c:v>0.29719479245254998</c:v>
                </c:pt>
                <c:pt idx="3">
                  <c:v>0.30948626987255246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1F-486F-A6A8-4633A1820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264"/>
        <c:axId val="1552990088"/>
      </c:barChart>
      <c:catAx>
        <c:axId val="15529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088"/>
        <c:crosses val="autoZero"/>
        <c:auto val="1"/>
        <c:lblAlgn val="ctr"/>
        <c:lblOffset val="100"/>
        <c:noMultiLvlLbl val="0"/>
      </c:catAx>
      <c:valAx>
        <c:axId val="1552990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2814417934600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СПО!$P$13822:$S$13822</c:f>
              <c:numCache>
                <c:formatCode>0.00</c:formatCode>
                <c:ptCount val="4"/>
                <c:pt idx="0">
                  <c:v>4.43010752688172</c:v>
                </c:pt>
                <c:pt idx="1">
                  <c:v>4.612903225806452</c:v>
                </c:pt>
                <c:pt idx="2">
                  <c:v>4.7065217391304346</c:v>
                </c:pt>
                <c:pt idx="3">
                  <c:v>4.6024096385542173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3-4C72-939C-7C0E5F49FBDD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СПО!$P$13850:$S$13850</c:f>
              <c:numCache>
                <c:formatCode>0.00</c:formatCode>
                <c:ptCount val="4"/>
                <c:pt idx="0">
                  <c:v>4.4634146341463419</c:v>
                </c:pt>
                <c:pt idx="1">
                  <c:v>4.6260162601626016</c:v>
                </c:pt>
                <c:pt idx="2">
                  <c:v>4.6803278688524594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03-4C72-939C-7C0E5F49F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4008"/>
        <c:axId val="155299832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СПО!$P$13821:$S$13821</c:f>
              <c:numCache>
                <c:formatCode>0.00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03-4C72-939C-7C0E5F49FBDD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СПО!$P$13849:$S$13849</c:f>
              <c:numCache>
                <c:formatCode>0.00</c:formatCode>
                <c:ptCount val="4"/>
                <c:pt idx="0">
                  <c:v>4.1685823754789268</c:v>
                </c:pt>
                <c:pt idx="1">
                  <c:v>4.3639846743295019</c:v>
                </c:pt>
                <c:pt idx="2">
                  <c:v>4.4980842911877392</c:v>
                </c:pt>
                <c:pt idx="3">
                  <c:v>3.9540229885057472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03-4C72-939C-7C0E5F49F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4008"/>
        <c:axId val="1552998320"/>
      </c:lineChart>
      <c:catAx>
        <c:axId val="155299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8320"/>
        <c:crosses val="autoZero"/>
        <c:auto val="1"/>
        <c:lblAlgn val="ctr"/>
        <c:lblOffset val="100"/>
        <c:noMultiLvlLbl val="0"/>
      </c:catAx>
      <c:valAx>
        <c:axId val="15529983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П'!$E$65</c:f>
              <c:strCache>
                <c:ptCount val="1"/>
                <c:pt idx="0">
                  <c:v>Удовлетворенность Профессия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П'!$E$66:$E$81</c:f>
              <c:numCache>
                <c:formatCode>0.00</c:formatCode>
                <c:ptCount val="16"/>
                <c:pt idx="0">
                  <c:v>0.7735170873513737</c:v>
                </c:pt>
                <c:pt idx="1">
                  <c:v>0.50992948951654404</c:v>
                </c:pt>
                <c:pt idx="2">
                  <c:v>0.54615351611957019</c:v>
                </c:pt>
                <c:pt idx="3">
                  <c:v>0.71571278958057727</c:v>
                </c:pt>
                <c:pt idx="4">
                  <c:v>0.59727820614795379</c:v>
                </c:pt>
                <c:pt idx="5">
                  <c:v>0.57312885507927724</c:v>
                </c:pt>
                <c:pt idx="6">
                  <c:v>0.50761731760570661</c:v>
                </c:pt>
                <c:pt idx="7">
                  <c:v>0.53150976068430089</c:v>
                </c:pt>
                <c:pt idx="8">
                  <c:v>0.5588154099169822</c:v>
                </c:pt>
                <c:pt idx="9">
                  <c:v>0.34191166399608763</c:v>
                </c:pt>
                <c:pt idx="10">
                  <c:v>0.62322591314730136</c:v>
                </c:pt>
                <c:pt idx="11">
                  <c:v>0.81590690571663116</c:v>
                </c:pt>
                <c:pt idx="12">
                  <c:v>0.69093951910737905</c:v>
                </c:pt>
                <c:pt idx="13">
                  <c:v>0.4821834265865616</c:v>
                </c:pt>
                <c:pt idx="14">
                  <c:v>4.7495107350164739E-2</c:v>
                </c:pt>
                <c:pt idx="15">
                  <c:v>0.92612043346628536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FF-4537-8EFC-BBAC1887E037}"/>
            </c:ext>
          </c:extLst>
        </c:ser>
        <c:ser>
          <c:idx val="1"/>
          <c:order val="1"/>
          <c:tx>
            <c:strRef>
              <c:f>'Эксперимент% П'!$F$65</c:f>
              <c:strCache>
                <c:ptCount val="1"/>
                <c:pt idx="0">
                  <c:v>Запрос Профессия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П'!$F$66:$F$81</c:f>
              <c:numCache>
                <c:formatCode>0.00</c:formatCode>
                <c:ptCount val="16"/>
                <c:pt idx="0">
                  <c:v>0.36809243556051813</c:v>
                </c:pt>
                <c:pt idx="1">
                  <c:v>0.73087016453774867</c:v>
                </c:pt>
                <c:pt idx="2">
                  <c:v>0.33181466266279358</c:v>
                </c:pt>
                <c:pt idx="3">
                  <c:v>0.36809243556051813</c:v>
                </c:pt>
                <c:pt idx="4">
                  <c:v>0.69459239164002562</c:v>
                </c:pt>
                <c:pt idx="5">
                  <c:v>1.0210923477195331</c:v>
                </c:pt>
                <c:pt idx="6">
                  <c:v>0.58575907294685647</c:v>
                </c:pt>
                <c:pt idx="7">
                  <c:v>0.69459239164002562</c:v>
                </c:pt>
                <c:pt idx="8">
                  <c:v>0.51320352715141038</c:v>
                </c:pt>
                <c:pt idx="9">
                  <c:v>0.51320352715141038</c:v>
                </c:pt>
                <c:pt idx="10">
                  <c:v>0.80342571033319476</c:v>
                </c:pt>
                <c:pt idx="11">
                  <c:v>0.69459239164002562</c:v>
                </c:pt>
                <c:pt idx="12">
                  <c:v>0.83970348323091781</c:v>
                </c:pt>
                <c:pt idx="13">
                  <c:v>1.0210923477195331</c:v>
                </c:pt>
                <c:pt idx="14">
                  <c:v>0.58575907294685647</c:v>
                </c:pt>
                <c:pt idx="15">
                  <c:v>0.80342571033319476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FF-4537-8EFC-BBAC1887E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28920"/>
        <c:axId val="1544729704"/>
      </c:radarChart>
      <c:catAx>
        <c:axId val="1544728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9704"/>
        <c:crosses val="autoZero"/>
        <c:auto val="1"/>
        <c:lblAlgn val="ctr"/>
        <c:lblOffset val="100"/>
        <c:noMultiLvlLbl val="0"/>
      </c:catAx>
      <c:valAx>
        <c:axId val="15447297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8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34067777112406"/>
          <c:y val="4.273859706930571E-3"/>
          <c:w val="0.29237510173232545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83257191535268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СПО!$P$13868:$S$13868</c:f>
              <c:numCache>
                <c:formatCode>0.00</c:formatCode>
                <c:ptCount val="4"/>
                <c:pt idx="0">
                  <c:v>-0.83141762452107315</c:v>
                </c:pt>
                <c:pt idx="1">
                  <c:v>0.36398467432950188</c:v>
                </c:pt>
                <c:pt idx="2">
                  <c:v>-0.50191570881226077</c:v>
                </c:pt>
                <c:pt idx="3">
                  <c:v>-4.5977011494252817E-2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24-4E58-8AAC-22CF365DD8F7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СПО!$P$13869:$S$13869</c:f>
              <c:numCache>
                <c:formatCode>0.00</c:formatCode>
                <c:ptCount val="4"/>
                <c:pt idx="0">
                  <c:v>3.3307107264621827E-2</c:v>
                </c:pt>
                <c:pt idx="1">
                  <c:v>1.3113034356149633E-2</c:v>
                </c:pt>
                <c:pt idx="2">
                  <c:v>-2.6193870277975151E-2</c:v>
                </c:pt>
                <c:pt idx="3">
                  <c:v>-0.10240963855421725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24-4E58-8AAC-22CF365DD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656"/>
        <c:axId val="1552997144"/>
      </c:barChart>
      <c:catAx>
        <c:axId val="1552991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7144"/>
        <c:crosses val="autoZero"/>
        <c:auto val="1"/>
        <c:lblAlgn val="ctr"/>
        <c:lblOffset val="100"/>
        <c:noMultiLvlLbl val="0"/>
      </c:catAx>
      <c:valAx>
        <c:axId val="1552997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5043561815212E-2"/>
          <c:y val="0.12889788462962506"/>
          <c:w val="0.57783820522946405"/>
          <c:h val="0.53368548367190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СПО!$T$13792:$W$13792</c:f>
              <c:numCache>
                <c:formatCode>0.00</c:formatCode>
                <c:ptCount val="4"/>
                <c:pt idx="0">
                  <c:v>4.3206106870229011</c:v>
                </c:pt>
                <c:pt idx="1">
                  <c:v>4.3664122137404577</c:v>
                </c:pt>
                <c:pt idx="2">
                  <c:v>4.3320610687022905</c:v>
                </c:pt>
                <c:pt idx="3">
                  <c:v>4.2061068702290072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E-4990-8D16-1F8A23D3E97B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СПО!$T$13793:$W$13793</c:f>
              <c:numCache>
                <c:formatCode>0.00</c:formatCode>
                <c:ptCount val="4"/>
                <c:pt idx="0">
                  <c:v>4.7129629629629628</c:v>
                </c:pt>
                <c:pt idx="1">
                  <c:v>4.6851851851851851</c:v>
                </c:pt>
                <c:pt idx="2">
                  <c:v>4.6620370370370372</c:v>
                </c:pt>
                <c:pt idx="3">
                  <c:v>4.5787037037037033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E-4990-8D16-1F8A23D3E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6168"/>
        <c:axId val="155299440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СПО!$T$13806:$W$13806</c:f>
              <c:numCache>
                <c:formatCode>0.00</c:formatCode>
                <c:ptCount val="4"/>
                <c:pt idx="0">
                  <c:v>4.4895876545258444</c:v>
                </c:pt>
                <c:pt idx="1">
                  <c:v>4.4860200779888828</c:v>
                </c:pt>
                <c:pt idx="2">
                  <c:v>4.531320003318676</c:v>
                </c:pt>
                <c:pt idx="3">
                  <c:v>4.3460549240852897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EE-4990-8D16-1F8A23D3E97B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СПО!$T$13807:$W$13807</c:f>
              <c:numCache>
                <c:formatCode>0.00</c:formatCode>
                <c:ptCount val="4"/>
                <c:pt idx="0">
                  <c:v>4.4988746097437016</c:v>
                </c:pt>
                <c:pt idx="1">
                  <c:v>4.4953169244173381</c:v>
                </c:pt>
                <c:pt idx="2">
                  <c:v>4.545414942278371</c:v>
                </c:pt>
                <c:pt idx="3">
                  <c:v>4.3668772235533293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EE-4990-8D16-1F8A23D3E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6168"/>
        <c:axId val="1552994400"/>
      </c:lineChart>
      <c:catAx>
        <c:axId val="155298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400"/>
        <c:crosses val="autoZero"/>
        <c:auto val="1"/>
        <c:lblAlgn val="ctr"/>
        <c:lblOffset val="100"/>
        <c:noMultiLvlLbl val="0"/>
      </c:catAx>
      <c:valAx>
        <c:axId val="15529944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3.4208950953114234E-3"/>
              <c:y val="0.32746129144198888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6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3103020429656326"/>
          <c:w val="0.5860251398974309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СПО!$T$13808:$W$13808</c:f>
              <c:numCache>
                <c:formatCode>0.00</c:formatCode>
                <c:ptCount val="4"/>
                <c:pt idx="0">
                  <c:v>-0.16897696750294333</c:v>
                </c:pt>
                <c:pt idx="1">
                  <c:v>-0.11960786424842507</c:v>
                </c:pt>
                <c:pt idx="2">
                  <c:v>-0.19925893461638555</c:v>
                </c:pt>
                <c:pt idx="3">
                  <c:v>-0.13994805385628251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F-4D5B-B843-CA91163DF12C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СПО!$T$13809:$W$13809</c:f>
              <c:numCache>
                <c:formatCode>0.00</c:formatCode>
                <c:ptCount val="4"/>
                <c:pt idx="0">
                  <c:v>0.21408835321926123</c:v>
                </c:pt>
                <c:pt idx="1">
                  <c:v>0.18986826076784702</c:v>
                </c:pt>
                <c:pt idx="2">
                  <c:v>0.11662209475866625</c:v>
                </c:pt>
                <c:pt idx="3">
                  <c:v>0.21182648015037397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F-4D5B-B843-CA91163DF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7344"/>
        <c:axId val="1552990480"/>
      </c:barChart>
      <c:catAx>
        <c:axId val="155298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480"/>
        <c:crosses val="autoZero"/>
        <c:auto val="1"/>
        <c:lblAlgn val="ctr"/>
        <c:lblOffset val="100"/>
        <c:noMultiLvlLbl val="0"/>
      </c:catAx>
      <c:valAx>
        <c:axId val="1552990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7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894165658759738"/>
          <c:w val="0.5751073164513524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СПО!$T$13821:$W$13821</c:f>
              <c:numCache>
                <c:formatCode>0.00</c:formatCode>
                <c:ptCount val="4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E-4593-8DCB-76BB7628FF6B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СПО!$T$13822:$W$13822</c:f>
              <c:numCache>
                <c:formatCode>0.00</c:formatCode>
                <c:ptCount val="4"/>
                <c:pt idx="0">
                  <c:v>4.731182795698925</c:v>
                </c:pt>
                <c:pt idx="1">
                  <c:v>4.602150537634409</c:v>
                </c:pt>
                <c:pt idx="2">
                  <c:v>4.623655913978495</c:v>
                </c:pt>
                <c:pt idx="3">
                  <c:v>4.5483870967741939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8E-4593-8DCB-76BB7628F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0872"/>
        <c:axId val="155298852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СПО!$T$13834:$W$13834</c:f>
              <c:numCache>
                <c:formatCode>0.00</c:formatCode>
                <c:ptCount val="4"/>
                <c:pt idx="0">
                  <c:v>4.5638909727431862</c:v>
                </c:pt>
                <c:pt idx="1">
                  <c:v>4.5406351587896978</c:v>
                </c:pt>
                <c:pt idx="2">
                  <c:v>4.5898974743685921</c:v>
                </c:pt>
                <c:pt idx="3">
                  <c:v>4.4498624656164045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8E-4593-8DCB-76BB7628FF6B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СПО!$T$13835:$W$13835</c:f>
              <c:numCache>
                <c:formatCode>0.00</c:formatCode>
                <c:ptCount val="4"/>
                <c:pt idx="0">
                  <c:v>4.535593981585448</c:v>
                </c:pt>
                <c:pt idx="1">
                  <c:v>4.523691893105771</c:v>
                </c:pt>
                <c:pt idx="2">
                  <c:v>4.5686054345385134</c:v>
                </c:pt>
                <c:pt idx="3">
                  <c:v>4.4055692791376604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8E-4593-8DCB-76BB7628F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0872"/>
        <c:axId val="1552988520"/>
      </c:lineChart>
      <c:catAx>
        <c:axId val="155299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520"/>
        <c:crosses val="autoZero"/>
        <c:auto val="1"/>
        <c:lblAlgn val="ctr"/>
        <c:lblOffset val="100"/>
        <c:noMultiLvlLbl val="0"/>
      </c:catAx>
      <c:valAx>
        <c:axId val="15529885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0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849365224331285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СПО!$T$13836:$W$13836</c:f>
              <c:numCache>
                <c:formatCode>0.00</c:formatCode>
                <c:ptCount val="4"/>
                <c:pt idx="0">
                  <c:v>-0.56389097274318623</c:v>
                </c:pt>
                <c:pt idx="1">
                  <c:v>-0.54063515878969781</c:v>
                </c:pt>
                <c:pt idx="2">
                  <c:v>0.41010252563140792</c:v>
                </c:pt>
                <c:pt idx="3">
                  <c:v>-0.44986246561640453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65-43A9-AC60-95C4DE19DADE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СПО!$T$13837:$W$13837</c:f>
              <c:numCache>
                <c:formatCode>0.00</c:formatCode>
                <c:ptCount val="4"/>
                <c:pt idx="0">
                  <c:v>0.19558881411347695</c:v>
                </c:pt>
                <c:pt idx="1">
                  <c:v>7.8458644528637933E-2</c:v>
                </c:pt>
                <c:pt idx="2">
                  <c:v>5.5050479439981537E-2</c:v>
                </c:pt>
                <c:pt idx="3">
                  <c:v>0.14281781763653356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65-43A9-AC60-95C4DE19D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8912"/>
        <c:axId val="1552992440"/>
      </c:barChart>
      <c:catAx>
        <c:axId val="155298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2440"/>
        <c:crosses val="autoZero"/>
        <c:auto val="1"/>
        <c:lblAlgn val="ctr"/>
        <c:lblOffset val="100"/>
        <c:noMultiLvlLbl val="0"/>
      </c:catAx>
      <c:valAx>
        <c:axId val="1552992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2058219995227867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СПО!$T$13849:$W$13849</c:f>
              <c:numCache>
                <c:formatCode>0.00</c:formatCode>
                <c:ptCount val="4"/>
                <c:pt idx="0">
                  <c:v>4.3218390804597702</c:v>
                </c:pt>
                <c:pt idx="1">
                  <c:v>4.3678160919540234</c:v>
                </c:pt>
                <c:pt idx="2">
                  <c:v>4.3295019157088124</c:v>
                </c:pt>
                <c:pt idx="3">
                  <c:v>4.2068965517241379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FB-41A7-A907-B033C04B6861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СПО!$T$13850:$W$13850</c:f>
              <c:numCache>
                <c:formatCode>0.00</c:formatCode>
                <c:ptCount val="4"/>
                <c:pt idx="0">
                  <c:v>4.6991869918699187</c:v>
                </c:pt>
                <c:pt idx="1">
                  <c:v>4.7479674796747968</c:v>
                </c:pt>
                <c:pt idx="2">
                  <c:v>4.691056910569106</c:v>
                </c:pt>
                <c:pt idx="3">
                  <c:v>4.6016260162601625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FB-41A7-A907-B033C04B6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3616"/>
        <c:axId val="1552995184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СПО!$T$13862:$W$13862</c:f>
              <c:numCache>
                <c:formatCode>0.00</c:formatCode>
                <c:ptCount val="4"/>
                <c:pt idx="0">
                  <c:v>4.450263752825923</c:v>
                </c:pt>
                <c:pt idx="1">
                  <c:v>4.4557900025119315</c:v>
                </c:pt>
                <c:pt idx="2">
                  <c:v>4.5003767897513187</c:v>
                </c:pt>
                <c:pt idx="3">
                  <c:v>4.2898769153479028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FB-41A7-A907-B033C04B6861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СПО!$T$13863:$W$13863</c:f>
              <c:numCache>
                <c:formatCode>0.00</c:formatCode>
                <c:ptCount val="4"/>
                <c:pt idx="0">
                  <c:v>4.4781188765512736</c:v>
                </c:pt>
                <c:pt idx="1">
                  <c:v>4.4790986283474856</c:v>
                </c:pt>
                <c:pt idx="2">
                  <c:v>4.5321140866536034</c:v>
                </c:pt>
                <c:pt idx="3">
                  <c:v>4.3456346614413235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FB-41A7-A907-B033C04B6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3616"/>
        <c:axId val="1552995184"/>
      </c:lineChart>
      <c:catAx>
        <c:axId val="155299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5184"/>
        <c:crosses val="autoZero"/>
        <c:auto val="1"/>
        <c:lblAlgn val="ctr"/>
        <c:lblOffset val="100"/>
        <c:noMultiLvlLbl val="0"/>
      </c:catAx>
      <c:valAx>
        <c:axId val="15529951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3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2476719406939336"/>
          <c:w val="0.57920153020790521"/>
          <c:h val="0.50457433416434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СПО!$T$13864:$W$13864</c:f>
              <c:numCache>
                <c:formatCode>0.00</c:formatCode>
                <c:ptCount val="4"/>
                <c:pt idx="0">
                  <c:v>-0.12842467236615285</c:v>
                </c:pt>
                <c:pt idx="1">
                  <c:v>-8.7973910557908042E-2</c:v>
                </c:pt>
                <c:pt idx="2">
                  <c:v>-0.17087487404250634</c:v>
                </c:pt>
                <c:pt idx="3">
                  <c:v>-8.298036362376493E-2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C0-4379-9552-F3B99042B984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СПО!$T$13865:$W$13865</c:f>
              <c:numCache>
                <c:formatCode>0.00</c:formatCode>
                <c:ptCount val="4"/>
                <c:pt idx="0">
                  <c:v>0.22106811531864512</c:v>
                </c:pt>
                <c:pt idx="1">
                  <c:v>0.2688688513273112</c:v>
                </c:pt>
                <c:pt idx="2">
                  <c:v>0.15894282391550263</c:v>
                </c:pt>
                <c:pt idx="3">
                  <c:v>0.25599135481883906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C0-4379-9552-F3B99042B9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496"/>
        <c:axId val="1552999104"/>
      </c:barChart>
      <c:catAx>
        <c:axId val="155299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9104"/>
        <c:crosses val="autoZero"/>
        <c:auto val="1"/>
        <c:lblAlgn val="ctr"/>
        <c:lblOffset val="100"/>
        <c:noMultiLvlLbl val="0"/>
      </c:catAx>
      <c:valAx>
        <c:axId val="15529991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72918980738693"/>
          <c:w val="0.58193097408371552"/>
          <c:h val="0.515023654958490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СПО!$T$13822:$W$13822</c:f>
              <c:numCache>
                <c:formatCode>0.00</c:formatCode>
                <c:ptCount val="4"/>
                <c:pt idx="0">
                  <c:v>4.731182795698925</c:v>
                </c:pt>
                <c:pt idx="1">
                  <c:v>4.602150537634409</c:v>
                </c:pt>
                <c:pt idx="2">
                  <c:v>4.623655913978495</c:v>
                </c:pt>
                <c:pt idx="3">
                  <c:v>4.5483870967741939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1-4EFD-B96C-0140A28754A9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СПО!$T$13850:$W$13850</c:f>
              <c:numCache>
                <c:formatCode>0.00</c:formatCode>
                <c:ptCount val="4"/>
                <c:pt idx="0">
                  <c:v>4.6991869918699187</c:v>
                </c:pt>
                <c:pt idx="1">
                  <c:v>4.7479674796747968</c:v>
                </c:pt>
                <c:pt idx="2">
                  <c:v>4.691056910569106</c:v>
                </c:pt>
                <c:pt idx="3">
                  <c:v>4.6016260162601625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01-4EFD-B96C-0140A2875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888"/>
        <c:axId val="155300106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СПО!$T$13821:$W$13821</c:f>
              <c:numCache>
                <c:formatCode>0.00</c:formatCode>
                <c:ptCount val="4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01-4EFD-B96C-0140A28754A9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СПО!$T$13849:$W$13849</c:f>
              <c:numCache>
                <c:formatCode>0.00</c:formatCode>
                <c:ptCount val="4"/>
                <c:pt idx="0">
                  <c:v>4.3218390804597702</c:v>
                </c:pt>
                <c:pt idx="1">
                  <c:v>4.3678160919540234</c:v>
                </c:pt>
                <c:pt idx="2">
                  <c:v>4.3295019157088124</c:v>
                </c:pt>
                <c:pt idx="3">
                  <c:v>4.2068965517241379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A01-4EFD-B96C-0140A2875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9888"/>
        <c:axId val="1553001064"/>
      </c:lineChart>
      <c:catAx>
        <c:axId val="155299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1064"/>
        <c:crosses val="autoZero"/>
        <c:auto val="1"/>
        <c:lblAlgn val="ctr"/>
        <c:lblOffset val="100"/>
        <c:noMultiLvlLbl val="0"/>
      </c:catAx>
      <c:valAx>
        <c:axId val="15530010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4902972654733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СПО!$T$13868:$W$13868</c:f>
              <c:numCache>
                <c:formatCode>0.00</c:formatCode>
                <c:ptCount val="4"/>
                <c:pt idx="0">
                  <c:v>0.32183908045977017</c:v>
                </c:pt>
                <c:pt idx="1">
                  <c:v>0.36781609195402343</c:v>
                </c:pt>
                <c:pt idx="2">
                  <c:v>-0.67049808429118762</c:v>
                </c:pt>
                <c:pt idx="3">
                  <c:v>0.2068965517241379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E-4D90-B00B-571F9BF51B15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СПО!$T$13869:$W$13869</c:f>
              <c:numCache>
                <c:formatCode>0.00</c:formatCode>
                <c:ptCount val="4"/>
                <c:pt idx="0">
                  <c:v>-3.1995803829006242E-2</c:v>
                </c:pt>
                <c:pt idx="1">
                  <c:v>0.14581694204038786</c:v>
                </c:pt>
                <c:pt idx="2">
                  <c:v>6.7400996590611051E-2</c:v>
                </c:pt>
                <c:pt idx="3">
                  <c:v>5.3238919485968594E-2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1E-4D90-B00B-571F9BF51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00280"/>
        <c:axId val="1553001848"/>
      </c:barChart>
      <c:catAx>
        <c:axId val="1553000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3001848"/>
        <c:crosses val="autoZero"/>
        <c:auto val="1"/>
        <c:lblAlgn val="ctr"/>
        <c:lblOffset val="100"/>
        <c:noMultiLvlLbl val="0"/>
      </c:catAx>
      <c:valAx>
        <c:axId val="1553001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0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3855817162901E-2"/>
          <c:y val="0.11854702372729725"/>
          <c:w val="0.61745838714171153"/>
          <c:h val="0.2318993020609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СПО!$X$13792:$AF$13792</c:f>
              <c:numCache>
                <c:formatCode>0.00</c:formatCode>
                <c:ptCount val="9"/>
                <c:pt idx="0">
                  <c:v>4.4427480916030531</c:v>
                </c:pt>
                <c:pt idx="1">
                  <c:v>4.2175572519083966</c:v>
                </c:pt>
                <c:pt idx="2">
                  <c:v>4.229007633587786</c:v>
                </c:pt>
                <c:pt idx="3">
                  <c:v>4.1450381679389317</c:v>
                </c:pt>
                <c:pt idx="4">
                  <c:v>4.4122137404580153</c:v>
                </c:pt>
                <c:pt idx="5">
                  <c:v>4.1946564885496187</c:v>
                </c:pt>
                <c:pt idx="6">
                  <c:v>4.33587786259542</c:v>
                </c:pt>
                <c:pt idx="7">
                  <c:v>4.3053435114503813</c:v>
                </c:pt>
                <c:pt idx="8">
                  <c:v>4.3015267175572518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D-4299-BB54-90D926ED85EB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СПО!$X$13793:$AF$13793</c:f>
              <c:numCache>
                <c:formatCode>0.00</c:formatCode>
                <c:ptCount val="9"/>
                <c:pt idx="0">
                  <c:v>4.6805555555555554</c:v>
                </c:pt>
                <c:pt idx="1">
                  <c:v>4.4675925925925926</c:v>
                </c:pt>
                <c:pt idx="2">
                  <c:v>4.5092592592592595</c:v>
                </c:pt>
                <c:pt idx="3">
                  <c:v>4.6837209302325578</c:v>
                </c:pt>
                <c:pt idx="4">
                  <c:v>4.666666666666667</c:v>
                </c:pt>
                <c:pt idx="5">
                  <c:v>4.5601851851851851</c:v>
                </c:pt>
                <c:pt idx="6">
                  <c:v>4.6296296296296298</c:v>
                </c:pt>
                <c:pt idx="7">
                  <c:v>4.6388888888888893</c:v>
                </c:pt>
                <c:pt idx="8">
                  <c:v>4.5972222222222223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1D-4299-BB54-90D926ED85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8664"/>
        <c:axId val="15545298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СПО!$X$13806:$AF$13806</c:f>
              <c:numCache>
                <c:formatCode>0.00</c:formatCode>
                <c:ptCount val="9"/>
                <c:pt idx="0">
                  <c:v>4.5159711275201193</c:v>
                </c:pt>
                <c:pt idx="1">
                  <c:v>4.2872313946735252</c:v>
                </c:pt>
                <c:pt idx="2">
                  <c:v>4.3257280345142286</c:v>
                </c:pt>
                <c:pt idx="3">
                  <c:v>4.4225504023894464</c:v>
                </c:pt>
                <c:pt idx="4">
                  <c:v>4.5086700406537794</c:v>
                </c:pt>
                <c:pt idx="5">
                  <c:v>4.4145855803534388</c:v>
                </c:pt>
                <c:pt idx="6">
                  <c:v>4.4646975856633206</c:v>
                </c:pt>
                <c:pt idx="7">
                  <c:v>4.4368207085372937</c:v>
                </c:pt>
                <c:pt idx="8">
                  <c:v>4.45059321330789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1D-4299-BB54-90D926ED85EB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СПО!$X$13807:$AF$13807</c:f>
              <c:numCache>
                <c:formatCode>0.00</c:formatCode>
                <c:ptCount val="9"/>
                <c:pt idx="0">
                  <c:v>4.5316198359108402</c:v>
                </c:pt>
                <c:pt idx="1">
                  <c:v>4.3161983591084008</c:v>
                </c:pt>
                <c:pt idx="2">
                  <c:v>4.3418282146228124</c:v>
                </c:pt>
                <c:pt idx="3">
                  <c:v>4.4513597927934789</c:v>
                </c:pt>
                <c:pt idx="4">
                  <c:v>4.5314746242648658</c:v>
                </c:pt>
                <c:pt idx="5">
                  <c:v>4.4393378348943582</c:v>
                </c:pt>
                <c:pt idx="6">
                  <c:v>4.4759311696798081</c:v>
                </c:pt>
                <c:pt idx="7">
                  <c:v>4.4503013141653964</c:v>
                </c:pt>
                <c:pt idx="8">
                  <c:v>4.4691062223190299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1D-4299-BB54-90D926ED85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8664"/>
        <c:axId val="1554529840"/>
      </c:lineChart>
      <c:catAx>
        <c:axId val="1554528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840"/>
        <c:crosses val="autoZero"/>
        <c:auto val="1"/>
        <c:lblAlgn val="ctr"/>
        <c:lblOffset val="100"/>
        <c:noMultiLvlLbl val="0"/>
      </c:catAx>
      <c:valAx>
        <c:axId val="1554529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8.8855493779383971E-3"/>
              <c:y val="0.1746423428644701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8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058873782025972"/>
          <c:h val="0.29365275714055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П'!$G$65</c:f>
              <c:strCache>
                <c:ptCount val="1"/>
                <c:pt idx="0">
                  <c:v>760810 Ростовский колледж отраслевых технологий Профессия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П'!$G$66:$G$81</c:f>
              <c:numCache>
                <c:formatCode>0.00</c:formatCode>
                <c:ptCount val="16"/>
                <c:pt idx="0">
                  <c:v>-0.40542465179085557</c:v>
                </c:pt>
                <c:pt idx="1">
                  <c:v>0.22094067502120462</c:v>
                </c:pt>
                <c:pt idx="2">
                  <c:v>-0.21433885345677661</c:v>
                </c:pt>
                <c:pt idx="3">
                  <c:v>-0.34762035402005914</c:v>
                </c:pt>
                <c:pt idx="4">
                  <c:v>9.7314185492071825E-2</c:v>
                </c:pt>
                <c:pt idx="5">
                  <c:v>0.44796349264025581</c:v>
                </c:pt>
                <c:pt idx="6">
                  <c:v>7.8141755341149866E-2</c:v>
                </c:pt>
                <c:pt idx="7">
                  <c:v>0.16308263095572473</c:v>
                </c:pt>
                <c:pt idx="8">
                  <c:v>-4.5611882765571821E-2</c:v>
                </c:pt>
                <c:pt idx="9">
                  <c:v>0.17129186315532274</c:v>
                </c:pt>
                <c:pt idx="10">
                  <c:v>0.18019979718589341</c:v>
                </c:pt>
                <c:pt idx="11">
                  <c:v>-0.12131451407660554</c:v>
                </c:pt>
                <c:pt idx="12">
                  <c:v>0.14876396412353876</c:v>
                </c:pt>
                <c:pt idx="13">
                  <c:v>0.5389089211329714</c:v>
                </c:pt>
                <c:pt idx="14">
                  <c:v>0.53826396559669176</c:v>
                </c:pt>
                <c:pt idx="15">
                  <c:v>-0.1226947231330906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1-454B-AADD-CEFF9C5D2820}"/>
            </c:ext>
          </c:extLst>
        </c:ser>
        <c:ser>
          <c:idx val="1"/>
          <c:order val="1"/>
          <c:tx>
            <c:strRef>
              <c:f>'Эксперимент% П'!$H$65</c:f>
              <c:strCache>
                <c:ptCount val="1"/>
                <c:pt idx="0">
                  <c:v>ЯО (П)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П'!$H$66:$H$81</c:f>
              <c:numCache>
                <c:formatCode>0.00</c:formatCode>
                <c:ptCount val="16"/>
                <c:pt idx="0">
                  <c:v>-1.1946157122742176</c:v>
                </c:pt>
                <c:pt idx="1">
                  <c:v>-0.30379502437467476</c:v>
                </c:pt>
                <c:pt idx="2">
                  <c:v>-0.16054661985775476</c:v>
                </c:pt>
                <c:pt idx="3">
                  <c:v>-0.71469025822290999</c:v>
                </c:pt>
                <c:pt idx="4">
                  <c:v>-0.27127986560453821</c:v>
                </c:pt>
                <c:pt idx="5">
                  <c:v>-0.28891048989575435</c:v>
                </c:pt>
                <c:pt idx="6">
                  <c:v>-0.28561133043629089</c:v>
                </c:pt>
                <c:pt idx="7">
                  <c:v>-0.19019868426731337</c:v>
                </c:pt>
                <c:pt idx="8">
                  <c:v>-0.52854694633768973</c:v>
                </c:pt>
                <c:pt idx="9">
                  <c:v>-0.15508064190086504</c:v>
                </c:pt>
                <c:pt idx="10">
                  <c:v>-1.9810581557622359E-2</c:v>
                </c:pt>
                <c:pt idx="11">
                  <c:v>-0.52828715970325646</c:v>
                </c:pt>
                <c:pt idx="12">
                  <c:v>-0.3135004115474927</c:v>
                </c:pt>
                <c:pt idx="13">
                  <c:v>-0.34435798634954329</c:v>
                </c:pt>
                <c:pt idx="14">
                  <c:v>-0.38674141276255586</c:v>
                </c:pt>
                <c:pt idx="15">
                  <c:v>-0.44790215120834775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51-454B-AADD-CEFF9C5D2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25392"/>
        <c:axId val="1544723040"/>
      </c:barChart>
      <c:catAx>
        <c:axId val="154472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3040"/>
        <c:crosses val="autoZero"/>
        <c:auto val="1"/>
        <c:lblAlgn val="ctr"/>
        <c:lblOffset val="100"/>
        <c:noMultiLvlLbl val="0"/>
      </c:catAx>
      <c:valAx>
        <c:axId val="15447230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5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62477131504943"/>
          <c:y val="0.79710989888019479"/>
          <c:w val="0.26777047956006522"/>
          <c:h val="0.190350916166827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9.9715002729921912E-2"/>
          <c:w val="0.602430562273082"/>
          <c:h val="0.1722396542537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СПО!$X$13808:$AF$13808</c:f>
              <c:numCache>
                <c:formatCode>0.00</c:formatCode>
                <c:ptCount val="9"/>
                <c:pt idx="0">
                  <c:v>-7.3223035917066248E-2</c:v>
                </c:pt>
                <c:pt idx="1">
                  <c:v>-6.9674142765128622E-2</c:v>
                </c:pt>
                <c:pt idx="2">
                  <c:v>-9.6720400926442629E-2</c:v>
                </c:pt>
                <c:pt idx="3">
                  <c:v>-0.27751223445051476</c:v>
                </c:pt>
                <c:pt idx="4">
                  <c:v>-9.6456300195764122E-2</c:v>
                </c:pt>
                <c:pt idx="5">
                  <c:v>-0.21992909180382014</c:v>
                </c:pt>
                <c:pt idx="6">
                  <c:v>-0.12881972306790068</c:v>
                </c:pt>
                <c:pt idx="7">
                  <c:v>-0.13147719708691241</c:v>
                </c:pt>
                <c:pt idx="8">
                  <c:v>-0.14906649575063824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0D-4483-8BB8-9D5059C8275F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СПО!$X$13809:$AF$13809</c:f>
              <c:numCache>
                <c:formatCode>0.00</c:formatCode>
                <c:ptCount val="9"/>
                <c:pt idx="0">
                  <c:v>0.14893571964471519</c:v>
                </c:pt>
                <c:pt idx="1">
                  <c:v>0.15139423348419179</c:v>
                </c:pt>
                <c:pt idx="2">
                  <c:v>0.16743104463644709</c:v>
                </c:pt>
                <c:pt idx="3">
                  <c:v>0.23236113743907882</c:v>
                </c:pt>
                <c:pt idx="4">
                  <c:v>0.13519204240180116</c:v>
                </c:pt>
                <c:pt idx="5">
                  <c:v>0.12084735029082694</c:v>
                </c:pt>
                <c:pt idx="6">
                  <c:v>0.15369845994982168</c:v>
                </c:pt>
                <c:pt idx="7">
                  <c:v>0.18858757472349286</c:v>
                </c:pt>
                <c:pt idx="8">
                  <c:v>0.12811599990319245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0D-4483-8BB8-9D5059C82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7288"/>
        <c:axId val="1554529056"/>
      </c:barChart>
      <c:catAx>
        <c:axId val="1554537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29056"/>
        <c:crosses val="autoZero"/>
        <c:auto val="1"/>
        <c:lblAlgn val="ctr"/>
        <c:lblOffset val="100"/>
        <c:noMultiLvlLbl val="0"/>
      </c:catAx>
      <c:valAx>
        <c:axId val="1554529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7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1224633105072392"/>
          <c:w val="0.57376553360805327"/>
          <c:h val="0.24422062373782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СПО!$X$13821:$AF$13821</c:f>
              <c:numCache>
                <c:formatCode>0.00</c:formatCode>
                <c:ptCount val="9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C8-4D9E-ADE7-86E3C211CC33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СПО!$X$13822:$AF$13822</c:f>
              <c:numCache>
                <c:formatCode>0.00</c:formatCode>
                <c:ptCount val="9"/>
                <c:pt idx="0">
                  <c:v>4.731182795698925</c:v>
                </c:pt>
                <c:pt idx="1">
                  <c:v>4.376344086021505</c:v>
                </c:pt>
                <c:pt idx="2">
                  <c:v>4.4838709677419351</c:v>
                </c:pt>
                <c:pt idx="3">
                  <c:v>4.6304347826086953</c:v>
                </c:pt>
                <c:pt idx="4">
                  <c:v>4.645161290322581</c:v>
                </c:pt>
                <c:pt idx="5">
                  <c:v>4.645161290322581</c:v>
                </c:pt>
                <c:pt idx="6">
                  <c:v>4.688172043010753</c:v>
                </c:pt>
                <c:pt idx="7">
                  <c:v>4.602150537634409</c:v>
                </c:pt>
                <c:pt idx="8">
                  <c:v>4.623655913978495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C8-4D9E-ADE7-86E3C211C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6312"/>
        <c:axId val="155453768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СПО!$X$13834:$AF$13834</c:f>
              <c:numCache>
                <c:formatCode>0.00</c:formatCode>
                <c:ptCount val="9"/>
                <c:pt idx="0">
                  <c:v>4.5926481620405104</c:v>
                </c:pt>
                <c:pt idx="1">
                  <c:v>4.396849212303076</c:v>
                </c:pt>
                <c:pt idx="2">
                  <c:v>4.4226056514128533</c:v>
                </c:pt>
                <c:pt idx="3">
                  <c:v>4.5411352838209549</c:v>
                </c:pt>
                <c:pt idx="4">
                  <c:v>4.5648912228057013</c:v>
                </c:pt>
                <c:pt idx="5">
                  <c:v>4.4961240310077519</c:v>
                </c:pt>
                <c:pt idx="6">
                  <c:v>4.5276319079769944</c:v>
                </c:pt>
                <c:pt idx="7">
                  <c:v>4.5251312828207055</c:v>
                </c:pt>
                <c:pt idx="8">
                  <c:v>4.5246311577894476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C8-4D9E-ADE7-86E3C211CC33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СПО!$X$13835:$AF$13835</c:f>
              <c:numCache>
                <c:formatCode>0.00</c:formatCode>
                <c:ptCount val="9"/>
                <c:pt idx="0">
                  <c:v>4.5942061531551763</c:v>
                </c:pt>
                <c:pt idx="1">
                  <c:v>4.3927689198293285</c:v>
                </c:pt>
                <c:pt idx="2">
                  <c:v>4.417022232203009</c:v>
                </c:pt>
                <c:pt idx="3">
                  <c:v>4.5136249141286928</c:v>
                </c:pt>
                <c:pt idx="4">
                  <c:v>4.5517628565012354</c:v>
                </c:pt>
                <c:pt idx="5">
                  <c:v>4.4769818100157197</c:v>
                </c:pt>
                <c:pt idx="6">
                  <c:v>4.5016842578037277</c:v>
                </c:pt>
                <c:pt idx="7">
                  <c:v>4.4940489557601619</c:v>
                </c:pt>
                <c:pt idx="8">
                  <c:v>4.4951717942959801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DC8-4D9E-ADE7-86E3C211C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6312"/>
        <c:axId val="1554537680"/>
      </c:lineChart>
      <c:catAx>
        <c:axId val="155452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7680"/>
        <c:crosses val="autoZero"/>
        <c:auto val="1"/>
        <c:lblAlgn val="ctr"/>
        <c:lblOffset val="100"/>
        <c:noMultiLvlLbl val="0"/>
      </c:catAx>
      <c:valAx>
        <c:axId val="1554537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6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56129286050541E-2"/>
          <c:y val="9.5537893289654577E-2"/>
          <c:w val="0.58056732466181282"/>
          <c:h val="0.1709884948591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СПО!$X$13836:$AF$13836</c:f>
              <c:numCache>
                <c:formatCode>0.00</c:formatCode>
                <c:ptCount val="9"/>
                <c:pt idx="0">
                  <c:v>0.40735183795948959</c:v>
                </c:pt>
                <c:pt idx="1">
                  <c:v>-1.396849212303076</c:v>
                </c:pt>
                <c:pt idx="2">
                  <c:v>-1.4226056514128533</c:v>
                </c:pt>
                <c:pt idx="3">
                  <c:v>-3.5411352838209549</c:v>
                </c:pt>
                <c:pt idx="4">
                  <c:v>0.43510877719429875</c:v>
                </c:pt>
                <c:pt idx="5">
                  <c:v>-1.4961240310077519</c:v>
                </c:pt>
                <c:pt idx="6">
                  <c:v>-1.5276319079769944</c:v>
                </c:pt>
                <c:pt idx="7">
                  <c:v>-0.52513128282070554</c:v>
                </c:pt>
                <c:pt idx="8">
                  <c:v>-0.52463115778944758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A1-47FF-A2ED-21FF8D129116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СПО!$X$13837:$AF$13837</c:f>
              <c:numCache>
                <c:formatCode>0.00</c:formatCode>
                <c:ptCount val="9"/>
                <c:pt idx="0">
                  <c:v>0.13697664254374864</c:v>
                </c:pt>
                <c:pt idx="1">
                  <c:v>-1.6424833807823447E-2</c:v>
                </c:pt>
                <c:pt idx="2">
                  <c:v>6.6848735538926007E-2</c:v>
                </c:pt>
                <c:pt idx="3">
                  <c:v>0.11680986848000252</c:v>
                </c:pt>
                <c:pt idx="4">
                  <c:v>9.3398433821345606E-2</c:v>
                </c:pt>
                <c:pt idx="5">
                  <c:v>0.16817948030686125</c:v>
                </c:pt>
                <c:pt idx="6">
                  <c:v>0.18648778520702525</c:v>
                </c:pt>
                <c:pt idx="7">
                  <c:v>0.10810158187424701</c:v>
                </c:pt>
                <c:pt idx="8">
                  <c:v>0.12848411968251483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A1-47FF-A2ED-21FF8D129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8072"/>
        <c:axId val="1554531408"/>
      </c:barChart>
      <c:catAx>
        <c:axId val="155453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1408"/>
        <c:crosses val="autoZero"/>
        <c:auto val="1"/>
        <c:lblAlgn val="ctr"/>
        <c:lblOffset val="100"/>
        <c:noMultiLvlLbl val="0"/>
      </c:catAx>
      <c:valAx>
        <c:axId val="1554531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8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7647232056680875"/>
          <c:h val="0.2671685776120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СПО!$X$13849:$AF$13849</c:f>
              <c:numCache>
                <c:formatCode>0.00</c:formatCode>
                <c:ptCount val="9"/>
                <c:pt idx="0">
                  <c:v>4.4406130268199231</c:v>
                </c:pt>
                <c:pt idx="1">
                  <c:v>4.2222222222222223</c:v>
                </c:pt>
                <c:pt idx="2">
                  <c:v>4.2337164750957852</c:v>
                </c:pt>
                <c:pt idx="3">
                  <c:v>4.157088122605364</c:v>
                </c:pt>
                <c:pt idx="4">
                  <c:v>4.4099616858237551</c:v>
                </c:pt>
                <c:pt idx="5">
                  <c:v>4.1992337164750957</c:v>
                </c:pt>
                <c:pt idx="6">
                  <c:v>4.3409961685823752</c:v>
                </c:pt>
                <c:pt idx="7">
                  <c:v>4.3065134099616857</c:v>
                </c:pt>
                <c:pt idx="8">
                  <c:v>4.3026819923371651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4-4BCB-B4A7-D0BEDC7757FD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СПО!$X$13850:$AF$13850</c:f>
              <c:numCache>
                <c:formatCode>0.00</c:formatCode>
                <c:ptCount val="9"/>
                <c:pt idx="0">
                  <c:v>4.6422764227642279</c:v>
                </c:pt>
                <c:pt idx="1">
                  <c:v>4.5365853658536581</c:v>
                </c:pt>
                <c:pt idx="2">
                  <c:v>4.5284552845528454</c:v>
                </c:pt>
                <c:pt idx="3">
                  <c:v>4.7235772357723578</c:v>
                </c:pt>
                <c:pt idx="4">
                  <c:v>4.6829268292682924</c:v>
                </c:pt>
                <c:pt idx="5">
                  <c:v>4.4959349593495936</c:v>
                </c:pt>
                <c:pt idx="6">
                  <c:v>4.5853658536585362</c:v>
                </c:pt>
                <c:pt idx="7">
                  <c:v>4.666666666666667</c:v>
                </c:pt>
                <c:pt idx="8">
                  <c:v>4.5772357723577235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A4-4BCB-B4A7-D0BEDC775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096"/>
        <c:axId val="155453023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СПО!$X$13862:$AF$13862</c:f>
              <c:numCache>
                <c:formatCode>0.00</c:formatCode>
                <c:ptCount val="9"/>
                <c:pt idx="0">
                  <c:v>4.47462949007787</c:v>
                </c:pt>
                <c:pt idx="1">
                  <c:v>4.2282089927153983</c:v>
                </c:pt>
                <c:pt idx="2">
                  <c:v>4.2731725697061043</c:v>
                </c:pt>
                <c:pt idx="3">
                  <c:v>4.3597086159256468</c:v>
                </c:pt>
                <c:pt idx="4">
                  <c:v>4.4775182115046475</c:v>
                </c:pt>
                <c:pt idx="5">
                  <c:v>4.3711379050489825</c:v>
                </c:pt>
                <c:pt idx="6">
                  <c:v>4.430168299422256</c:v>
                </c:pt>
                <c:pt idx="7">
                  <c:v>4.3892238131122836</c:v>
                </c:pt>
                <c:pt idx="8">
                  <c:v>4.41057523235368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A4-4BCB-B4A7-D0BEDC7757FD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СПО!$X$13863:$AF$13863</c:f>
              <c:numCache>
                <c:formatCode>0.00</c:formatCode>
                <c:ptCount val="9"/>
                <c:pt idx="0">
                  <c:v>4.4976050511648165</c:v>
                </c:pt>
                <c:pt idx="1">
                  <c:v>4.2749836708033966</c:v>
                </c:pt>
                <c:pt idx="2">
                  <c:v>4.3017635532331813</c:v>
                </c:pt>
                <c:pt idx="3">
                  <c:v>4.4170045175489401</c:v>
                </c:pt>
                <c:pt idx="4">
                  <c:v>4.5192684519921622</c:v>
                </c:pt>
                <c:pt idx="5">
                  <c:v>4.4171565425647721</c:v>
                </c:pt>
                <c:pt idx="6">
                  <c:v>4.4607010668408451</c:v>
                </c:pt>
                <c:pt idx="7">
                  <c:v>4.4261920313520573</c:v>
                </c:pt>
                <c:pt idx="8">
                  <c:v>4.4538428042673637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A4-4BCB-B4A7-D0BEDC775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096"/>
        <c:axId val="1554530232"/>
      </c:lineChart>
      <c:catAx>
        <c:axId val="155452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0232"/>
        <c:crosses val="autoZero"/>
        <c:auto val="1"/>
        <c:lblAlgn val="ctr"/>
        <c:lblOffset val="100"/>
        <c:noMultiLvlLbl val="0"/>
      </c:catAx>
      <c:valAx>
        <c:axId val="15545302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9715002729921912E-2"/>
          <c:w val="0.60380373215018879"/>
          <c:h val="0.1710934159545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СПО!$X$13864:$AF$13864</c:f>
              <c:numCache>
                <c:formatCode>0.00</c:formatCode>
                <c:ptCount val="9"/>
                <c:pt idx="0">
                  <c:v>-3.4016463257946938E-2</c:v>
                </c:pt>
                <c:pt idx="1">
                  <c:v>-5.9867704931759747E-3</c:v>
                </c:pt>
                <c:pt idx="2">
                  <c:v>-3.945609461031907E-2</c:v>
                </c:pt>
                <c:pt idx="3">
                  <c:v>-0.20262049332028287</c:v>
                </c:pt>
                <c:pt idx="4">
                  <c:v>-6.7556525680892321E-2</c:v>
                </c:pt>
                <c:pt idx="5">
                  <c:v>-0.17190418857388678</c:v>
                </c:pt>
                <c:pt idx="6">
                  <c:v>-8.9172130839880737E-2</c:v>
                </c:pt>
                <c:pt idx="7">
                  <c:v>-8.2710403150597855E-2</c:v>
                </c:pt>
                <c:pt idx="8">
                  <c:v>-0.1078932400165149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5-47CA-892A-A15D8576255A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СПО!$X$13865:$AF$13865</c:f>
              <c:numCache>
                <c:formatCode>0.00</c:formatCode>
                <c:ptCount val="9"/>
                <c:pt idx="0">
                  <c:v>0.14467137159941146</c:v>
                </c:pt>
                <c:pt idx="1">
                  <c:v>0.26160169505026154</c:v>
                </c:pt>
                <c:pt idx="2">
                  <c:v>0.22669173131966414</c:v>
                </c:pt>
                <c:pt idx="3">
                  <c:v>0.3065727182234177</c:v>
                </c:pt>
                <c:pt idx="4">
                  <c:v>0.1636583772761302</c:v>
                </c:pt>
                <c:pt idx="5">
                  <c:v>7.8778416784821559E-2</c:v>
                </c:pt>
                <c:pt idx="6">
                  <c:v>0.12466478681769111</c:v>
                </c:pt>
                <c:pt idx="7">
                  <c:v>0.24047463531460966</c:v>
                </c:pt>
                <c:pt idx="8">
                  <c:v>0.12339296809035982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F5-47CA-892A-A15D85762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016"/>
        <c:axId val="1554534152"/>
      </c:barChart>
      <c:catAx>
        <c:axId val="155453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4152"/>
        <c:crosses val="autoZero"/>
        <c:auto val="1"/>
        <c:lblAlgn val="ctr"/>
        <c:lblOffset val="100"/>
        <c:noMultiLvlLbl val="0"/>
      </c:catAx>
      <c:valAx>
        <c:axId val="1554534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0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104332353192694"/>
          <c:w val="0.60517109808448388"/>
          <c:h val="0.240061110782204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СПО!$X$13822:$AF$13822</c:f>
              <c:numCache>
                <c:formatCode>0.00</c:formatCode>
                <c:ptCount val="9"/>
                <c:pt idx="0">
                  <c:v>4.731182795698925</c:v>
                </c:pt>
                <c:pt idx="1">
                  <c:v>4.376344086021505</c:v>
                </c:pt>
                <c:pt idx="2">
                  <c:v>4.4838709677419351</c:v>
                </c:pt>
                <c:pt idx="3">
                  <c:v>4.6304347826086953</c:v>
                </c:pt>
                <c:pt idx="4">
                  <c:v>4.645161290322581</c:v>
                </c:pt>
                <c:pt idx="5">
                  <c:v>4.645161290322581</c:v>
                </c:pt>
                <c:pt idx="6">
                  <c:v>4.688172043010753</c:v>
                </c:pt>
                <c:pt idx="7">
                  <c:v>4.602150537634409</c:v>
                </c:pt>
                <c:pt idx="8">
                  <c:v>4.623655913978495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7C-494A-B8A0-99B20A4AB4AA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СПО!$X$13850:$AF$13850</c:f>
              <c:numCache>
                <c:formatCode>0.00</c:formatCode>
                <c:ptCount val="9"/>
                <c:pt idx="0">
                  <c:v>4.6422764227642279</c:v>
                </c:pt>
                <c:pt idx="1">
                  <c:v>4.5365853658536581</c:v>
                </c:pt>
                <c:pt idx="2">
                  <c:v>4.5284552845528454</c:v>
                </c:pt>
                <c:pt idx="3">
                  <c:v>4.7235772357723578</c:v>
                </c:pt>
                <c:pt idx="4">
                  <c:v>4.6829268292682924</c:v>
                </c:pt>
                <c:pt idx="5">
                  <c:v>4.4959349593495936</c:v>
                </c:pt>
                <c:pt idx="6">
                  <c:v>4.5853658536585362</c:v>
                </c:pt>
                <c:pt idx="7">
                  <c:v>4.666666666666667</c:v>
                </c:pt>
                <c:pt idx="8">
                  <c:v>4.5772357723577235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7C-494A-B8A0-99B20A4AB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5328"/>
        <c:axId val="1554529448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СПО!$X$13821:$AF$13821</c:f>
              <c:numCache>
                <c:formatCode>0.00</c:formatCode>
                <c:ptCount val="9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7C-494A-B8A0-99B20A4AB4AA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СПО!$X$13849:$AF$13849</c:f>
              <c:numCache>
                <c:formatCode>0.00</c:formatCode>
                <c:ptCount val="9"/>
                <c:pt idx="0">
                  <c:v>4.4406130268199231</c:v>
                </c:pt>
                <c:pt idx="1">
                  <c:v>4.2222222222222223</c:v>
                </c:pt>
                <c:pt idx="2">
                  <c:v>4.2337164750957852</c:v>
                </c:pt>
                <c:pt idx="3">
                  <c:v>4.157088122605364</c:v>
                </c:pt>
                <c:pt idx="4">
                  <c:v>4.4099616858237551</c:v>
                </c:pt>
                <c:pt idx="5">
                  <c:v>4.1992337164750957</c:v>
                </c:pt>
                <c:pt idx="6">
                  <c:v>4.3409961685823752</c:v>
                </c:pt>
                <c:pt idx="7">
                  <c:v>4.3065134099616857</c:v>
                </c:pt>
                <c:pt idx="8">
                  <c:v>4.3026819923371651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7C-494A-B8A0-99B20A4AB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35328"/>
        <c:axId val="1554529448"/>
      </c:lineChart>
      <c:catAx>
        <c:axId val="15545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448"/>
        <c:crosses val="autoZero"/>
        <c:auto val="1"/>
        <c:lblAlgn val="ctr"/>
        <c:lblOffset val="100"/>
        <c:noMultiLvlLbl val="0"/>
      </c:catAx>
      <c:valAx>
        <c:axId val="1554529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5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06005499312586"/>
          <c:w val="0.58875733285182108"/>
          <c:h val="0.1638579711983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СПО!$X$13868:$AF$13868</c:f>
              <c:numCache>
                <c:formatCode>0.00</c:formatCode>
                <c:ptCount val="9"/>
                <c:pt idx="0">
                  <c:v>-0.55938697318007691</c:v>
                </c:pt>
                <c:pt idx="1">
                  <c:v>1.2222222222222223</c:v>
                </c:pt>
                <c:pt idx="2">
                  <c:v>1.2337164750957852</c:v>
                </c:pt>
                <c:pt idx="3">
                  <c:v>3.157088122605364</c:v>
                </c:pt>
                <c:pt idx="4">
                  <c:v>-0.59003831417624486</c:v>
                </c:pt>
                <c:pt idx="5">
                  <c:v>1.1992337164750957</c:v>
                </c:pt>
                <c:pt idx="6">
                  <c:v>1.3409961685823752</c:v>
                </c:pt>
                <c:pt idx="7">
                  <c:v>0.30651340996168575</c:v>
                </c:pt>
                <c:pt idx="8">
                  <c:v>0.30268199233716508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8-4642-9D81-4C9DD12E5B27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СПО!$X$13869:$AF$13869</c:f>
              <c:numCache>
                <c:formatCode>0.00</c:formatCode>
                <c:ptCount val="9"/>
                <c:pt idx="0">
                  <c:v>-8.8906372934697053E-2</c:v>
                </c:pt>
                <c:pt idx="1">
                  <c:v>0.16024127983215308</c:v>
                </c:pt>
                <c:pt idx="2">
                  <c:v>4.4584316810910352E-2</c:v>
                </c:pt>
                <c:pt idx="3">
                  <c:v>9.3142453163662431E-2</c:v>
                </c:pt>
                <c:pt idx="4">
                  <c:v>3.7765538945711441E-2</c:v>
                </c:pt>
                <c:pt idx="5">
                  <c:v>-0.14922633097298732</c:v>
                </c:pt>
                <c:pt idx="6">
                  <c:v>-0.10280618935221675</c:v>
                </c:pt>
                <c:pt idx="7">
                  <c:v>6.4516129032258007E-2</c:v>
                </c:pt>
                <c:pt idx="8">
                  <c:v>-4.642014162077146E-2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18-4642-9D81-4C9DD12E5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6112"/>
        <c:axId val="1554536504"/>
      </c:barChart>
      <c:catAx>
        <c:axId val="15545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6504"/>
        <c:crosses val="autoZero"/>
        <c:auto val="1"/>
        <c:lblAlgn val="ctr"/>
        <c:lblOffset val="100"/>
        <c:noMultiLvlLbl val="0"/>
      </c:catAx>
      <c:valAx>
        <c:axId val="1554536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7297920683748E-2"/>
          <c:y val="0.1164410369756412"/>
          <c:w val="0.61064271143011295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СПО!$AG$13792:$AL$13792</c:f>
              <c:numCache>
                <c:formatCode>0.00</c:formatCode>
                <c:ptCount val="6"/>
                <c:pt idx="0">
                  <c:v>4.3702290076335881</c:v>
                </c:pt>
                <c:pt idx="1">
                  <c:v>4.2404580152671754</c:v>
                </c:pt>
                <c:pt idx="2">
                  <c:v>4.385496183206107</c:v>
                </c:pt>
                <c:pt idx="3">
                  <c:v>4.3893129770992365</c:v>
                </c:pt>
                <c:pt idx="4">
                  <c:v>4.270992366412214</c:v>
                </c:pt>
                <c:pt idx="5">
                  <c:v>4.2824427480916034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D-4C41-A205-FD1318A59F31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СПО!$AG$13793:$AL$13793</c:f>
              <c:numCache>
                <c:formatCode>0.00</c:formatCode>
                <c:ptCount val="6"/>
                <c:pt idx="0">
                  <c:v>4.5879629629629628</c:v>
                </c:pt>
                <c:pt idx="1">
                  <c:v>4.6481481481481479</c:v>
                </c:pt>
                <c:pt idx="2">
                  <c:v>4.6527777777777777</c:v>
                </c:pt>
                <c:pt idx="3">
                  <c:v>4.6851851851851851</c:v>
                </c:pt>
                <c:pt idx="4">
                  <c:v>4.5740740740740744</c:v>
                </c:pt>
                <c:pt idx="5">
                  <c:v>4.6287128712871288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7D-4C41-A205-FD1318A59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880"/>
        <c:axId val="155453062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СПО!$AG$13806:$AL$13806</c:f>
              <c:numCache>
                <c:formatCode>0.00</c:formatCode>
                <c:ptCount val="6"/>
                <c:pt idx="0">
                  <c:v>4.449597610553389</c:v>
                </c:pt>
                <c:pt idx="1">
                  <c:v>4.4742387787272877</c:v>
                </c:pt>
                <c:pt idx="2">
                  <c:v>4.517630465444288</c:v>
                </c:pt>
                <c:pt idx="3">
                  <c:v>4.5143947564921598</c:v>
                </c:pt>
                <c:pt idx="4">
                  <c:v>4.3861279349539535</c:v>
                </c:pt>
                <c:pt idx="5">
                  <c:v>4.4704223015017011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7D-4C41-A205-FD1318A59F31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СПО!$AG$13807:$AL$13807</c:f>
              <c:numCache>
                <c:formatCode>0.00</c:formatCode>
                <c:ptCount val="6"/>
                <c:pt idx="0">
                  <c:v>4.4637457801262297</c:v>
                </c:pt>
                <c:pt idx="1">
                  <c:v>4.4728817251143544</c:v>
                </c:pt>
                <c:pt idx="2">
                  <c:v>4.5272634865316199</c:v>
                </c:pt>
                <c:pt idx="3">
                  <c:v>4.5190590285340884</c:v>
                </c:pt>
                <c:pt idx="4">
                  <c:v>4.4051404922674795</c:v>
                </c:pt>
                <c:pt idx="5">
                  <c:v>4.4846644630640329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7D-4C41-A205-FD1318A59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880"/>
        <c:axId val="1554530624"/>
      </c:lineChart>
      <c:catAx>
        <c:axId val="155452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0624"/>
        <c:crosses val="autoZero"/>
        <c:auto val="1"/>
        <c:lblAlgn val="ctr"/>
        <c:lblOffset val="100"/>
        <c:noMultiLvlLbl val="0"/>
      </c:catAx>
      <c:valAx>
        <c:axId val="1554530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1.0251712948595141E-2"/>
              <c:y val="0.3087430320337707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562651413045109"/>
          <c:h val="0.1916992283859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СПО!$AG$13808:$AL$13808</c:f>
              <c:numCache>
                <c:formatCode>0.00</c:formatCode>
                <c:ptCount val="6"/>
                <c:pt idx="0">
                  <c:v>-7.9368602919800857E-2</c:v>
                </c:pt>
                <c:pt idx="1">
                  <c:v>-0.23378076346011234</c:v>
                </c:pt>
                <c:pt idx="2">
                  <c:v>-0.13213428223818102</c:v>
                </c:pt>
                <c:pt idx="3">
                  <c:v>-0.12508177939292331</c:v>
                </c:pt>
                <c:pt idx="4">
                  <c:v>-0.11513556854173945</c:v>
                </c:pt>
                <c:pt idx="5">
                  <c:v>-0.18797955341009764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7F-47A0-A4CF-84A9BDDDAE0B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СПО!$AG$13809:$AL$13809</c:f>
              <c:numCache>
                <c:formatCode>0.00</c:formatCode>
                <c:ptCount val="6"/>
                <c:pt idx="0">
                  <c:v>0.12421718283673311</c:v>
                </c:pt>
                <c:pt idx="1">
                  <c:v>0.17526642303379347</c:v>
                </c:pt>
                <c:pt idx="2">
                  <c:v>0.12551429124615776</c:v>
                </c:pt>
                <c:pt idx="3">
                  <c:v>0.16612615665109676</c:v>
                </c:pt>
                <c:pt idx="4">
                  <c:v>0.1689335818065949</c:v>
                </c:pt>
                <c:pt idx="5">
                  <c:v>0.14404840822309595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7F-47A0-A4CF-84A9BDDDA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800"/>
        <c:axId val="1554532192"/>
      </c:barChart>
      <c:catAx>
        <c:axId val="15545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2192"/>
        <c:crosses val="autoZero"/>
        <c:auto val="1"/>
        <c:lblAlgn val="ctr"/>
        <c:lblOffset val="100"/>
        <c:noMultiLvlLbl val="0"/>
      </c:catAx>
      <c:valAx>
        <c:axId val="1554532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598066689032291"/>
          <c:w val="0.60380373215018879"/>
          <c:h val="0.25256612660259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СПО!$AG$13821:$AL$13821</c:f>
              <c:numCache>
                <c:formatCode>0.00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9-40DE-AA6C-92BD062F0471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СПО!$AG$13822:$AL$13822</c:f>
              <c:numCache>
                <c:formatCode>0.00</c:formatCode>
                <c:ptCount val="6"/>
                <c:pt idx="0">
                  <c:v>4.5483870967741939</c:v>
                </c:pt>
                <c:pt idx="1">
                  <c:v>4.645161290322581</c:v>
                </c:pt>
                <c:pt idx="2">
                  <c:v>4.666666666666667</c:v>
                </c:pt>
                <c:pt idx="3">
                  <c:v>4.67741935483871</c:v>
                </c:pt>
                <c:pt idx="4">
                  <c:v>4.623655913978495</c:v>
                </c:pt>
                <c:pt idx="5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09-40DE-AA6C-92BD062F0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424"/>
        <c:axId val="15545392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СПО!$AG$13834:$AL$13834</c:f>
              <c:numCache>
                <c:formatCode>0.00</c:formatCode>
                <c:ptCount val="6"/>
                <c:pt idx="0">
                  <c:v>4.5401350337584399</c:v>
                </c:pt>
                <c:pt idx="1">
                  <c:v>4.5686421605401346</c:v>
                </c:pt>
                <c:pt idx="2">
                  <c:v>4.5893973493373341</c:v>
                </c:pt>
                <c:pt idx="3">
                  <c:v>4.6064016004001003</c:v>
                </c:pt>
                <c:pt idx="4">
                  <c:v>4.5013753438359592</c:v>
                </c:pt>
                <c:pt idx="5">
                  <c:v>4.4946236559139781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09-40DE-AA6C-92BD062F0471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СПО!$AG$13835:$AL$13835</c:f>
              <c:numCache>
                <c:formatCode>0.00</c:formatCode>
                <c:ptCount val="6"/>
                <c:pt idx="0">
                  <c:v>4.5235944908557233</c:v>
                </c:pt>
                <c:pt idx="1">
                  <c:v>4.5203233774983156</c:v>
                </c:pt>
                <c:pt idx="2">
                  <c:v>4.5499663148439256</c:v>
                </c:pt>
                <c:pt idx="3">
                  <c:v>4.5584998877161462</c:v>
                </c:pt>
                <c:pt idx="4">
                  <c:v>4.4794520547945202</c:v>
                </c:pt>
                <c:pt idx="5">
                  <c:v>4.4620177330457702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09-40DE-AA6C-92BD062F0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0424"/>
        <c:axId val="1554539248"/>
      </c:lineChart>
      <c:catAx>
        <c:axId val="1554540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9248"/>
        <c:crosses val="autoZero"/>
        <c:auto val="1"/>
        <c:lblAlgn val="ctr"/>
        <c:lblOffset val="100"/>
        <c:noMultiLvlLbl val="0"/>
      </c:catAx>
      <c:valAx>
        <c:axId val="15545392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С'!$E$65</c:f>
              <c:strCache>
                <c:ptCount val="1"/>
                <c:pt idx="0">
                  <c:v>Удовлетворенность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С'!$E$66:$E$81</c:f>
              <c:numCache>
                <c:formatCode>0.00</c:formatCode>
                <c:ptCount val="16"/>
                <c:pt idx="0">
                  <c:v>0.53068310590660928</c:v>
                </c:pt>
                <c:pt idx="1">
                  <c:v>0.10694043387849474</c:v>
                </c:pt>
                <c:pt idx="2">
                  <c:v>0.17706047661067589</c:v>
                </c:pt>
                <c:pt idx="3">
                  <c:v>0.79061085051729507</c:v>
                </c:pt>
                <c:pt idx="4">
                  <c:v>0.42610752493533299</c:v>
                </c:pt>
                <c:pt idx="5">
                  <c:v>0.64493041690991348</c:v>
                </c:pt>
                <c:pt idx="6">
                  <c:v>0.85408157885246216</c:v>
                </c:pt>
                <c:pt idx="7">
                  <c:v>0.60624349678180978</c:v>
                </c:pt>
                <c:pt idx="8">
                  <c:v>0.46030399897713775</c:v>
                </c:pt>
                <c:pt idx="9">
                  <c:v>0.56997450916171344</c:v>
                </c:pt>
                <c:pt idx="10">
                  <c:v>0.2737777769309333</c:v>
                </c:pt>
                <c:pt idx="11">
                  <c:v>0.74890151475418743</c:v>
                </c:pt>
                <c:pt idx="12">
                  <c:v>0.61574251734897478</c:v>
                </c:pt>
                <c:pt idx="13">
                  <c:v>0.75978221104021415</c:v>
                </c:pt>
                <c:pt idx="14">
                  <c:v>0.17947840911868138</c:v>
                </c:pt>
                <c:pt idx="15">
                  <c:v>0.62196005808385146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E7-4F6D-BE25-0AC65CA7EF84}"/>
            </c:ext>
          </c:extLst>
        </c:ser>
        <c:ser>
          <c:idx val="1"/>
          <c:order val="1"/>
          <c:tx>
            <c:strRef>
              <c:f>'Эксперимент% С'!$F$65</c:f>
              <c:strCache>
                <c:ptCount val="1"/>
                <c:pt idx="0">
                  <c:v>Запрос Специальность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С'!$F$66:$F$81</c:f>
              <c:numCache>
                <c:formatCode>0.00</c:formatCode>
                <c:ptCount val="16"/>
                <c:pt idx="0">
                  <c:v>-1.6028529579596731</c:v>
                </c:pt>
                <c:pt idx="1">
                  <c:v>-0.22071888595312109</c:v>
                </c:pt>
                <c:pt idx="2">
                  <c:v>-0.51309340118527746</c:v>
                </c:pt>
                <c:pt idx="3">
                  <c:v>-0.51309340118527746</c:v>
                </c:pt>
                <c:pt idx="4">
                  <c:v>-3.466237625993223E-2</c:v>
                </c:pt>
                <c:pt idx="5">
                  <c:v>1.8496626509550092E-2</c:v>
                </c:pt>
                <c:pt idx="6">
                  <c:v>-8.0828748751903424E-3</c:v>
                </c:pt>
                <c:pt idx="7">
                  <c:v>4.5076127894291981E-2</c:v>
                </c:pt>
                <c:pt idx="8">
                  <c:v>-0.19413938456838065</c:v>
                </c:pt>
                <c:pt idx="9">
                  <c:v>-0.48651389980053561</c:v>
                </c:pt>
                <c:pt idx="10">
                  <c:v>-0.19413938456838065</c:v>
                </c:pt>
                <c:pt idx="11">
                  <c:v>-0.38019589426156947</c:v>
                </c:pt>
                <c:pt idx="12">
                  <c:v>-0.38019589426156947</c:v>
                </c:pt>
                <c:pt idx="13">
                  <c:v>-0.14098038179889688</c:v>
                </c:pt>
                <c:pt idx="14">
                  <c:v>-0.9915244261106213</c:v>
                </c:pt>
                <c:pt idx="15">
                  <c:v>-0.35361639287682906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E7-4F6D-BE25-0AC65CA7E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596680"/>
        <c:axId val="1547599816"/>
      </c:radarChart>
      <c:catAx>
        <c:axId val="1547596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9816"/>
        <c:crosses val="autoZero"/>
        <c:auto val="1"/>
        <c:lblAlgn val="ctr"/>
        <c:lblOffset val="100"/>
        <c:noMultiLvlLbl val="0"/>
      </c:catAx>
      <c:valAx>
        <c:axId val="1547599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6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35666681359847"/>
          <c:y val="4.273859706930571E-3"/>
          <c:w val="0.34835911268985109"/>
          <c:h val="6.7386545505004045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96151126072372E-2"/>
          <c:y val="9.4512363586130688E-2"/>
          <c:w val="0.50007179692219061"/>
          <c:h val="0.183989336859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СПО!$AG$13836:$AL$13836</c:f>
              <c:numCache>
                <c:formatCode>0.00</c:formatCode>
                <c:ptCount val="6"/>
                <c:pt idx="0">
                  <c:v>0.45986496624156015</c:v>
                </c:pt>
                <c:pt idx="1">
                  <c:v>-0.56864216054013461</c:v>
                </c:pt>
                <c:pt idx="2">
                  <c:v>-1.5893973493373341</c:v>
                </c:pt>
                <c:pt idx="3">
                  <c:v>-0.60640160040010027</c:v>
                </c:pt>
                <c:pt idx="4">
                  <c:v>-0.50137534383595916</c:v>
                </c:pt>
                <c:pt idx="5">
                  <c:v>-1.4946236559139781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B-4E44-953E-5759D4770E53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СПО!$AG$13837:$AL$13837</c:f>
              <c:numCache>
                <c:formatCode>0.00</c:formatCode>
                <c:ptCount val="6"/>
                <c:pt idx="0">
                  <c:v>2.4792605918470656E-2</c:v>
                </c:pt>
                <c:pt idx="1">
                  <c:v>0.12483791282426537</c:v>
                </c:pt>
                <c:pt idx="2">
                  <c:v>0.11670035182274141</c:v>
                </c:pt>
                <c:pt idx="3">
                  <c:v>0.11891946712256374</c:v>
                </c:pt>
                <c:pt idx="4">
                  <c:v>0.14420385918397471</c:v>
                </c:pt>
                <c:pt idx="5">
                  <c:v>-6.2017733045769852E-2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B-4E44-953E-5759D4770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032"/>
        <c:axId val="1554540816"/>
      </c:barChart>
      <c:catAx>
        <c:axId val="15545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0816"/>
        <c:crosses val="autoZero"/>
        <c:auto val="1"/>
        <c:lblAlgn val="ctr"/>
        <c:lblOffset val="100"/>
        <c:noMultiLvlLbl val="0"/>
      </c:catAx>
      <c:valAx>
        <c:axId val="1554540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557485903942598"/>
          <c:y val="0.95222406409725102"/>
          <c:w val="0.19667982227037345"/>
          <c:h val="3.52446075819469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609531463060354"/>
          <c:w val="0.58473674835503042"/>
          <c:h val="0.2396623538329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СПО!$AG$13849:$AL$13849</c:f>
              <c:numCache>
                <c:formatCode>0.00</c:formatCode>
                <c:ptCount val="6"/>
                <c:pt idx="0">
                  <c:v>4.3678160919540234</c:v>
                </c:pt>
                <c:pt idx="1">
                  <c:v>4.2413793103448274</c:v>
                </c:pt>
                <c:pt idx="2">
                  <c:v>4.3908045977011492</c:v>
                </c:pt>
                <c:pt idx="3">
                  <c:v>4.3908045977011492</c:v>
                </c:pt>
                <c:pt idx="4">
                  <c:v>4.2720306513409962</c:v>
                </c:pt>
                <c:pt idx="5">
                  <c:v>4.2873563218390807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3-4B5C-A80A-4C0ECBBE05A4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СПО!$AG$13850:$AL$13850</c:f>
              <c:numCache>
                <c:formatCode>0.00</c:formatCode>
                <c:ptCount val="6"/>
                <c:pt idx="0">
                  <c:v>4.6178861788617889</c:v>
                </c:pt>
                <c:pt idx="1">
                  <c:v>4.6504065040650406</c:v>
                </c:pt>
                <c:pt idx="2">
                  <c:v>4.6422764227642279</c:v>
                </c:pt>
                <c:pt idx="3">
                  <c:v>4.691056910569106</c:v>
                </c:pt>
                <c:pt idx="4">
                  <c:v>4.5365853658536581</c:v>
                </c:pt>
                <c:pt idx="5">
                  <c:v>4.778688524590164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63-4B5C-A80A-4C0ECBBE0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1600"/>
        <c:axId val="155454199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СПО!$AG$13862:$AL$13862</c:f>
              <c:numCache>
                <c:formatCode>0.00</c:formatCode>
                <c:ptCount val="6"/>
                <c:pt idx="0">
                  <c:v>4.402662647575986</c:v>
                </c:pt>
                <c:pt idx="1">
                  <c:v>4.4242652599849288</c:v>
                </c:pt>
                <c:pt idx="2">
                  <c:v>4.4800301431801053</c:v>
                </c:pt>
                <c:pt idx="3">
                  <c:v>4.4663401155488573</c:v>
                </c:pt>
                <c:pt idx="4">
                  <c:v>4.3260487314745042</c:v>
                </c:pt>
                <c:pt idx="5">
                  <c:v>4.455538809344386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63-4B5C-A80A-4C0ECBBE05A4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СПО!$AG$13863:$AL$13863</c:f>
              <c:numCache>
                <c:formatCode>0.00</c:formatCode>
                <c:ptCount val="6"/>
                <c:pt idx="0">
                  <c:v>4.4318006395412946</c:v>
                </c:pt>
                <c:pt idx="1">
                  <c:v>4.4476377095580233</c:v>
                </c:pt>
                <c:pt idx="2">
                  <c:v>4.5138253864576532</c:v>
                </c:pt>
                <c:pt idx="3">
                  <c:v>4.4985848029610276</c:v>
                </c:pt>
                <c:pt idx="4">
                  <c:v>4.3652296973655567</c:v>
                </c:pt>
                <c:pt idx="5">
                  <c:v>4.4939731374124667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63-4B5C-A80A-4C0ECBBE0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1600"/>
        <c:axId val="1554541992"/>
      </c:lineChart>
      <c:catAx>
        <c:axId val="15545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1992"/>
        <c:crosses val="autoZero"/>
        <c:auto val="1"/>
        <c:lblAlgn val="ctr"/>
        <c:lblOffset val="100"/>
        <c:noMultiLvlLbl val="0"/>
      </c:catAx>
      <c:valAx>
        <c:axId val="15545419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160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9835651686045388"/>
          <c:h val="0.1619825482341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СПО!$AG$13864:$AL$13864</c:f>
              <c:numCache>
                <c:formatCode>0.00</c:formatCode>
                <c:ptCount val="6"/>
                <c:pt idx="0">
                  <c:v>-3.4846555621962594E-2</c:v>
                </c:pt>
                <c:pt idx="1">
                  <c:v>-0.18288594964010141</c:v>
                </c:pt>
                <c:pt idx="2">
                  <c:v>-8.9225545478956114E-2</c:v>
                </c:pt>
                <c:pt idx="3">
                  <c:v>-7.5535517847708178E-2</c:v>
                </c:pt>
                <c:pt idx="4">
                  <c:v>-5.4018080133507951E-2</c:v>
                </c:pt>
                <c:pt idx="5">
                  <c:v>-0.16818248750530529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DE-4E59-B059-0F6B070CDBD3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СПО!$AG$13865:$AL$13865</c:f>
              <c:numCache>
                <c:formatCode>0.00</c:formatCode>
                <c:ptCount val="6"/>
                <c:pt idx="0">
                  <c:v>0.18608553932049432</c:v>
                </c:pt>
                <c:pt idx="1">
                  <c:v>0.20276879450701735</c:v>
                </c:pt>
                <c:pt idx="2">
                  <c:v>0.12845103630657473</c:v>
                </c:pt>
                <c:pt idx="3">
                  <c:v>0.19247210760807842</c:v>
                </c:pt>
                <c:pt idx="4">
                  <c:v>0.17135566848810146</c:v>
                </c:pt>
                <c:pt idx="5">
                  <c:v>0.28471538717769729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DE-4E59-B059-0F6B070CD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112"/>
        <c:axId val="1554942776"/>
      </c:barChart>
      <c:catAx>
        <c:axId val="15549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2776"/>
        <c:crosses val="autoZero"/>
        <c:auto val="1"/>
        <c:lblAlgn val="ctr"/>
        <c:lblOffset val="100"/>
        <c:noMultiLvlLbl val="0"/>
      </c:catAx>
      <c:valAx>
        <c:axId val="1554942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522043297219427"/>
          <c:w val="0.59562533184580424"/>
          <c:h val="0.2338479071694985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СПО!$AG$13822:$AL$13822</c:f>
              <c:numCache>
                <c:formatCode>0.00</c:formatCode>
                <c:ptCount val="6"/>
                <c:pt idx="0">
                  <c:v>4.5483870967741939</c:v>
                </c:pt>
                <c:pt idx="1">
                  <c:v>4.645161290322581</c:v>
                </c:pt>
                <c:pt idx="2">
                  <c:v>4.666666666666667</c:v>
                </c:pt>
                <c:pt idx="3">
                  <c:v>4.67741935483871</c:v>
                </c:pt>
                <c:pt idx="4">
                  <c:v>4.623655913978495</c:v>
                </c:pt>
                <c:pt idx="5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5-451D-AFC8-2079ADA8D531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СПО!$AG$13850:$AL$13850</c:f>
              <c:numCache>
                <c:formatCode>0.00</c:formatCode>
                <c:ptCount val="6"/>
                <c:pt idx="0">
                  <c:v>4.6178861788617889</c:v>
                </c:pt>
                <c:pt idx="1">
                  <c:v>4.6504065040650406</c:v>
                </c:pt>
                <c:pt idx="2">
                  <c:v>4.6422764227642279</c:v>
                </c:pt>
                <c:pt idx="3">
                  <c:v>4.691056910569106</c:v>
                </c:pt>
                <c:pt idx="4">
                  <c:v>4.5365853658536581</c:v>
                </c:pt>
                <c:pt idx="5">
                  <c:v>4.778688524590164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55-451D-AFC8-2079ADA8D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2584"/>
        <c:axId val="1554943168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СПО!$AG$13821:$AL$13821</c:f>
              <c:numCache>
                <c:formatCode>0.00</c:formatCode>
                <c:ptCount val="6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55-451D-AFC8-2079ADA8D531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СПО!$AG$13849:$AL$13849</c:f>
              <c:numCache>
                <c:formatCode>0.00</c:formatCode>
                <c:ptCount val="6"/>
                <c:pt idx="0">
                  <c:v>4.3678160919540234</c:v>
                </c:pt>
                <c:pt idx="1">
                  <c:v>4.2413793103448274</c:v>
                </c:pt>
                <c:pt idx="2">
                  <c:v>4.3908045977011492</c:v>
                </c:pt>
                <c:pt idx="3">
                  <c:v>4.3908045977011492</c:v>
                </c:pt>
                <c:pt idx="4">
                  <c:v>4.2720306513409962</c:v>
                </c:pt>
                <c:pt idx="5">
                  <c:v>4.2873563218390807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55-451D-AFC8-2079ADA8D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2584"/>
        <c:axId val="1554943168"/>
      </c:lineChart>
      <c:catAx>
        <c:axId val="155493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3168"/>
        <c:crosses val="autoZero"/>
        <c:auto val="1"/>
        <c:lblAlgn val="ctr"/>
        <c:lblOffset val="100"/>
        <c:noMultiLvlLbl val="0"/>
      </c:catAx>
      <c:valAx>
        <c:axId val="155494316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4775176129299628"/>
          <c:w val="0.60107716879370421"/>
          <c:h val="0.5041527703773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СПО!$AG$13868:$AL$13868</c:f>
              <c:numCache>
                <c:formatCode>0.00</c:formatCode>
                <c:ptCount val="6"/>
                <c:pt idx="0">
                  <c:v>-0.63218390804597657</c:v>
                </c:pt>
                <c:pt idx="1">
                  <c:v>0.2413793103448274</c:v>
                </c:pt>
                <c:pt idx="2">
                  <c:v>1.3908045977011492</c:v>
                </c:pt>
                <c:pt idx="3">
                  <c:v>0.39080459770114917</c:v>
                </c:pt>
                <c:pt idx="4">
                  <c:v>0.27203065134099624</c:v>
                </c:pt>
                <c:pt idx="5">
                  <c:v>1.2873563218390807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5-44A5-8849-39E489477568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СПО!$AG$13869:$AL$13869</c:f>
              <c:numCache>
                <c:formatCode>0.00</c:formatCode>
                <c:ptCount val="6"/>
                <c:pt idx="0">
                  <c:v>6.9499082087594921E-2</c:v>
                </c:pt>
                <c:pt idx="1">
                  <c:v>5.2452137424596756E-3</c:v>
                </c:pt>
                <c:pt idx="2">
                  <c:v>-2.4390243902439046E-2</c:v>
                </c:pt>
                <c:pt idx="3">
                  <c:v>1.3637555730396045E-2</c:v>
                </c:pt>
                <c:pt idx="4">
                  <c:v>-8.7070548124836833E-2</c:v>
                </c:pt>
                <c:pt idx="5">
                  <c:v>0.37868852459016367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5-44A5-8849-39E489477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936"/>
        <c:axId val="1554933760"/>
      </c:barChart>
      <c:catAx>
        <c:axId val="155493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/>
            </a:pPr>
            <a:endParaRPr lang="ru-RU"/>
          </a:p>
        </c:txPr>
        <c:crossAx val="1554933760"/>
        <c:crosses val="autoZero"/>
        <c:auto val="1"/>
        <c:lblAlgn val="ctr"/>
        <c:lblOffset val="100"/>
        <c:noMultiLvlLbl val="0"/>
      </c:catAx>
      <c:valAx>
        <c:axId val="1554933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665219980182E-2"/>
          <c:y val="0.12679632151244252"/>
          <c:w val="0.58877248759138523"/>
          <c:h val="0.4210217143909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СПО!$AM$13792:$AP$13792</c:f>
              <c:numCache>
                <c:formatCode>0.00</c:formatCode>
                <c:ptCount val="4"/>
                <c:pt idx="0">
                  <c:v>4.114503816793893</c:v>
                </c:pt>
                <c:pt idx="1">
                  <c:v>4.229007633587786</c:v>
                </c:pt>
                <c:pt idx="2">
                  <c:v>4.4045801526717554</c:v>
                </c:pt>
                <c:pt idx="3">
                  <c:v>4.3664122137404577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57-4E2F-9D25-2A7693A1857D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СПО!$AM$13793:$AP$13793</c:f>
              <c:numCache>
                <c:formatCode>0.00</c:formatCode>
                <c:ptCount val="4"/>
                <c:pt idx="0">
                  <c:v>4.5046296296296298</c:v>
                </c:pt>
                <c:pt idx="1">
                  <c:v>4.6574074074074074</c:v>
                </c:pt>
                <c:pt idx="2">
                  <c:v>4.708333333333333</c:v>
                </c:pt>
                <c:pt idx="3">
                  <c:v>4.7175925925925926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57-4E2F-9D25-2A7693A18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1800"/>
        <c:axId val="155493846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СПО!$AM$13806:$AP$13806</c:f>
              <c:numCache>
                <c:formatCode>0.00</c:formatCode>
                <c:ptCount val="4"/>
                <c:pt idx="0">
                  <c:v>4.3398324068696592</c:v>
                </c:pt>
                <c:pt idx="1">
                  <c:v>4.4269476478884924</c:v>
                </c:pt>
                <c:pt idx="2">
                  <c:v>4.5343068115821783</c:v>
                </c:pt>
                <c:pt idx="3">
                  <c:v>4.4549074919107277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57-4E2F-9D25-2A7693A1857D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СПО!$AM$13807:$AP$13807</c:f>
              <c:numCache>
                <c:formatCode>0.00</c:formatCode>
                <c:ptCount val="4"/>
                <c:pt idx="0">
                  <c:v>4.3501052784433307</c:v>
                </c:pt>
                <c:pt idx="1">
                  <c:v>4.448195745298773</c:v>
                </c:pt>
                <c:pt idx="2">
                  <c:v>4.5617512524504464</c:v>
                </c:pt>
                <c:pt idx="3">
                  <c:v>4.4870398605968198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57-4E2F-9D25-2A7693A18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1800"/>
        <c:axId val="1554938464"/>
      </c:lineChart>
      <c:catAx>
        <c:axId val="15549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464"/>
        <c:crosses val="autoZero"/>
        <c:auto val="1"/>
        <c:lblAlgn val="ctr"/>
        <c:lblOffset val="100"/>
        <c:noMultiLvlLbl val="0"/>
      </c:catAx>
      <c:valAx>
        <c:axId val="15549384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4148609713259527"/>
          <c:w val="0.57237731647180468"/>
          <c:h val="0.43981870687216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СПО!$AM$13808:$AP$13808</c:f>
              <c:numCache>
                <c:formatCode>0.00</c:formatCode>
                <c:ptCount val="4"/>
                <c:pt idx="0">
                  <c:v>-0.22532859007576622</c:v>
                </c:pt>
                <c:pt idx="1">
                  <c:v>-0.1979400143007064</c:v>
                </c:pt>
                <c:pt idx="2">
                  <c:v>-0.1297266589104229</c:v>
                </c:pt>
                <c:pt idx="3">
                  <c:v>-8.849527817026992E-2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1-44FF-ADC4-20395CA31F8D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СПО!$AM$13809:$AP$13809</c:f>
              <c:numCache>
                <c:formatCode>0.00</c:formatCode>
                <c:ptCount val="4"/>
                <c:pt idx="0">
                  <c:v>0.15452435118629904</c:v>
                </c:pt>
                <c:pt idx="1">
                  <c:v>0.2092116621086344</c:v>
                </c:pt>
                <c:pt idx="2">
                  <c:v>0.1465820808828866</c:v>
                </c:pt>
                <c:pt idx="3">
                  <c:v>0.23055273199577275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21-44FF-ADC4-20395CA31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152"/>
        <c:axId val="1554933368"/>
      </c:barChart>
      <c:catAx>
        <c:axId val="155493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3368"/>
        <c:crosses val="autoZero"/>
        <c:auto val="1"/>
        <c:lblAlgn val="ctr"/>
        <c:lblOffset val="100"/>
        <c:noMultiLvlLbl val="0"/>
      </c:catAx>
      <c:valAx>
        <c:axId val="1554933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8056732466181282"/>
          <c:h val="0.43146448799163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СПО!$AM$13821:$AP$13821</c:f>
              <c:numCache>
                <c:formatCode>0.00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A-4C81-A0A6-F8568CD46053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СПО!$AM$13822:$AP$13822</c:f>
              <c:numCache>
                <c:formatCode>0.00</c:formatCode>
                <c:ptCount val="4"/>
                <c:pt idx="0">
                  <c:v>4.408602150537634</c:v>
                </c:pt>
                <c:pt idx="1">
                  <c:v>4.623655913978495</c:v>
                </c:pt>
                <c:pt idx="2">
                  <c:v>4.666666666666667</c:v>
                </c:pt>
                <c:pt idx="3">
                  <c:v>4.612903225806452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A-4C81-A0A6-F8568CD46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8856"/>
        <c:axId val="155493219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СПО!$AM$13834:$AP$13834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4.5283820955238809</c:v>
                </c:pt>
                <c:pt idx="2">
                  <c:v>4.5553888472118027</c:v>
                </c:pt>
                <c:pt idx="3">
                  <c:v>4.4646161540385094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7A-4C81-A0A6-F8568CD46053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СПО!$AM$13835:$AP$13835</c:f>
              <c:numCache>
                <c:formatCode>0.00</c:formatCode>
                <c:ptCount val="4"/>
                <c:pt idx="0">
                  <c:v>4.3620031439479003</c:v>
                </c:pt>
                <c:pt idx="1">
                  <c:v>4.5104423983831126</c:v>
                </c:pt>
                <c:pt idx="2">
                  <c:v>4.545474960700651</c:v>
                </c:pt>
                <c:pt idx="3">
                  <c:v>4.4468897372557823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7A-4C81-A0A6-F8568CD46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8856"/>
        <c:axId val="1554932192"/>
      </c:lineChart>
      <c:catAx>
        <c:axId val="155493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192"/>
        <c:crosses val="autoZero"/>
        <c:auto val="1"/>
        <c:lblAlgn val="ctr"/>
        <c:lblOffset val="100"/>
        <c:noMultiLvlLbl val="0"/>
      </c:catAx>
      <c:valAx>
        <c:axId val="15549321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939754241246161"/>
          <c:w val="0.57510731645135249"/>
          <c:h val="0.4293759332714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СПО!$AM$13836:$AP$13836</c:f>
              <c:numCache>
                <c:formatCode>0.00</c:formatCode>
                <c:ptCount val="4"/>
                <c:pt idx="0">
                  <c:v>0.61940485121280364</c:v>
                </c:pt>
                <c:pt idx="1">
                  <c:v>-0.52838209552388093</c:v>
                </c:pt>
                <c:pt idx="2">
                  <c:v>0.44461115278819729</c:v>
                </c:pt>
                <c:pt idx="3">
                  <c:v>-1.4646161540385094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5-4351-8B95-1E98A3AD9905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СПО!$AM$13837:$AP$13837</c:f>
              <c:numCache>
                <c:formatCode>0.00</c:formatCode>
                <c:ptCount val="4"/>
                <c:pt idx="0">
                  <c:v>4.6599006589733705E-2</c:v>
                </c:pt>
                <c:pt idx="1">
                  <c:v>0.1132135155953824</c:v>
                </c:pt>
                <c:pt idx="2">
                  <c:v>0.12119170596601592</c:v>
                </c:pt>
                <c:pt idx="3">
                  <c:v>0.16601348855066966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55-4351-8B95-1E98A3AD9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7680"/>
        <c:axId val="1554941992"/>
      </c:barChart>
      <c:catAx>
        <c:axId val="155493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1992"/>
        <c:crosses val="autoZero"/>
        <c:auto val="1"/>
        <c:lblAlgn val="ctr"/>
        <c:lblOffset val="100"/>
        <c:noMultiLvlLbl val="0"/>
      </c:catAx>
      <c:valAx>
        <c:axId val="1554941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7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07409587884456E-2"/>
          <c:y val="0.1228333072214059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СПО!$AM$13849:$AP$13849</c:f>
              <c:numCache>
                <c:formatCode>0.00</c:formatCode>
                <c:ptCount val="4"/>
                <c:pt idx="0">
                  <c:v>4.1111111111111107</c:v>
                </c:pt>
                <c:pt idx="1">
                  <c:v>4.2298850574712645</c:v>
                </c:pt>
                <c:pt idx="2">
                  <c:v>4.4022988505747129</c:v>
                </c:pt>
                <c:pt idx="3">
                  <c:v>4.3716475095785441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5-4939-A1CD-A1650D546B7E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СПО!$AM$13850:$AP$13850</c:f>
              <c:numCache>
                <c:formatCode>0.00</c:formatCode>
                <c:ptCount val="4"/>
                <c:pt idx="0">
                  <c:v>4.5772357723577235</c:v>
                </c:pt>
                <c:pt idx="1">
                  <c:v>4.6829268292682924</c:v>
                </c:pt>
                <c:pt idx="2">
                  <c:v>4.7398373983739841</c:v>
                </c:pt>
                <c:pt idx="3">
                  <c:v>4.7967479674796749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E5-4939-A1CD-A1650D5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3952"/>
        <c:axId val="1554942384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СПО!$AM$13862:$AP$13862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E5-4939-A1CD-A1650D546B7E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СПО!$AM$13863:$AP$13863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E5-4939-A1CD-A1650D5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3952"/>
        <c:axId val="1554942384"/>
      </c:lineChart>
      <c:catAx>
        <c:axId val="155494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2384"/>
        <c:crosses val="autoZero"/>
        <c:auto val="1"/>
        <c:lblAlgn val="ctr"/>
        <c:lblOffset val="100"/>
        <c:noMultiLvlLbl val="0"/>
      </c:catAx>
      <c:valAx>
        <c:axId val="15549423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39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45439330319129E-2"/>
          <c:y val="2.5296242358419936E-2"/>
          <c:w val="0.67651845464045757"/>
          <c:h val="0.35843852590526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С'!$G$65</c:f>
              <c:strCache>
                <c:ptCount val="1"/>
                <c:pt idx="0">
                  <c:v>760810 Ростовский колледж отраслевых технологий Специальность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С'!$G$66:$G$81</c:f>
              <c:numCache>
                <c:formatCode>0.00</c:formatCode>
                <c:ptCount val="16"/>
                <c:pt idx="0">
                  <c:v>-2.1335360638662824</c:v>
                </c:pt>
                <c:pt idx="1">
                  <c:v>-0.32765931983161584</c:v>
                </c:pt>
                <c:pt idx="2">
                  <c:v>-0.69015387779595339</c:v>
                </c:pt>
                <c:pt idx="3">
                  <c:v>-1.3037042517025725</c:v>
                </c:pt>
                <c:pt idx="4">
                  <c:v>-0.46076990119526523</c:v>
                </c:pt>
                <c:pt idx="5">
                  <c:v>-0.6264337904003634</c:v>
                </c:pt>
                <c:pt idx="6">
                  <c:v>-0.86216445372765249</c:v>
                </c:pt>
                <c:pt idx="7">
                  <c:v>-0.56116736888751784</c:v>
                </c:pt>
                <c:pt idx="8">
                  <c:v>-0.65444338354551834</c:v>
                </c:pt>
                <c:pt idx="9">
                  <c:v>-1.056488408962249</c:v>
                </c:pt>
                <c:pt idx="10">
                  <c:v>-0.46791716149931395</c:v>
                </c:pt>
                <c:pt idx="11">
                  <c:v>-1.1290974090157568</c:v>
                </c:pt>
                <c:pt idx="12">
                  <c:v>-0.99593841161054431</c:v>
                </c:pt>
                <c:pt idx="13">
                  <c:v>-0.90076259283911098</c:v>
                </c:pt>
                <c:pt idx="14">
                  <c:v>-1.1710028352293027</c:v>
                </c:pt>
                <c:pt idx="15">
                  <c:v>-0.97557645096068057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1C-43D6-B88C-A049D6A5A349}"/>
            </c:ext>
          </c:extLst>
        </c:ser>
        <c:ser>
          <c:idx val="1"/>
          <c:order val="1"/>
          <c:tx>
            <c:strRef>
              <c:f>'Эксперимент% С'!$H$65</c:f>
              <c:strCache>
                <c:ptCount val="1"/>
                <c:pt idx="0">
                  <c:v>ЯО (С)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С'!$H$66:$H$81</c:f>
              <c:numCache>
                <c:formatCode>0.00</c:formatCode>
                <c:ptCount val="16"/>
                <c:pt idx="0">
                  <c:v>-0.40153027302409211</c:v>
                </c:pt>
                <c:pt idx="1">
                  <c:v>0.5349838744144324</c:v>
                </c:pt>
                <c:pt idx="2">
                  <c:v>0.60914570515875222</c:v>
                </c:pt>
                <c:pt idx="3">
                  <c:v>-5.3914307345294649E-2</c:v>
                </c:pt>
                <c:pt idx="4">
                  <c:v>0.74961388263232098</c:v>
                </c:pt>
                <c:pt idx="5">
                  <c:v>0.68345817952480081</c:v>
                </c:pt>
                <c:pt idx="6">
                  <c:v>0.51910163977975776</c:v>
                </c:pt>
                <c:pt idx="7">
                  <c:v>0.76662864581771595</c:v>
                </c:pt>
                <c:pt idx="8">
                  <c:v>7.7757870714171146E-3</c:v>
                </c:pt>
                <c:pt idx="9">
                  <c:v>0.81249318257673064</c:v>
                </c:pt>
                <c:pt idx="10">
                  <c:v>1.2683649782676307</c:v>
                </c:pt>
                <c:pt idx="11">
                  <c:v>0.49757541014264084</c:v>
                </c:pt>
                <c:pt idx="12">
                  <c:v>0.50651080446100238</c:v>
                </c:pt>
                <c:pt idx="13">
                  <c:v>0.491514074242132</c:v>
                </c:pt>
                <c:pt idx="14">
                  <c:v>0.22166335839672691</c:v>
                </c:pt>
                <c:pt idx="15">
                  <c:v>0.33719932748419895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1C-43D6-B88C-A049D6A5A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7591584"/>
        <c:axId val="1547589232"/>
      </c:barChart>
      <c:catAx>
        <c:axId val="154759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89232"/>
        <c:crosses val="autoZero"/>
        <c:auto val="1"/>
        <c:lblAlgn val="ctr"/>
        <c:lblOffset val="100"/>
        <c:noMultiLvlLbl val="0"/>
      </c:catAx>
      <c:valAx>
        <c:axId val="1547589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281078989998293"/>
          <c:y val="0.73859370243296385"/>
          <c:w val="0.2613042765764822"/>
          <c:h val="0.24886711261405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3730898769232794"/>
          <c:w val="0.57101231510680328"/>
          <c:h val="0.42311026911109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СПО!$AM$13862:$AP$13862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29-40EF-8311-F370B8B0F343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СПО!$AM$13863:$AP$13863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29-40EF-8311-F370B8B0F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9640"/>
        <c:axId val="1554935328"/>
      </c:barChart>
      <c:catAx>
        <c:axId val="155493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5328"/>
        <c:crosses val="autoZero"/>
        <c:auto val="1"/>
        <c:lblAlgn val="ctr"/>
        <c:lblOffset val="100"/>
        <c:noMultiLvlLbl val="0"/>
      </c:catAx>
      <c:valAx>
        <c:axId val="155493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9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6446019905406561"/>
          <c:w val="0.57237731647180468"/>
          <c:h val="0.454438589913102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СПО!$AM$13822:$AP$13822</c:f>
              <c:numCache>
                <c:formatCode>0.00</c:formatCode>
                <c:ptCount val="4"/>
                <c:pt idx="0">
                  <c:v>4.408602150537634</c:v>
                </c:pt>
                <c:pt idx="1">
                  <c:v>4.623655913978495</c:v>
                </c:pt>
                <c:pt idx="2">
                  <c:v>4.666666666666667</c:v>
                </c:pt>
                <c:pt idx="3">
                  <c:v>4.612903225806452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D4-4A5A-B959-5AA02AE27764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СПО!$AM$13850:$AP$13850</c:f>
              <c:numCache>
                <c:formatCode>0.00</c:formatCode>
                <c:ptCount val="4"/>
                <c:pt idx="0">
                  <c:v>4.5772357723577235</c:v>
                </c:pt>
                <c:pt idx="1">
                  <c:v>4.6829268292682924</c:v>
                </c:pt>
                <c:pt idx="2">
                  <c:v>4.7398373983739841</c:v>
                </c:pt>
                <c:pt idx="3">
                  <c:v>4.7967479674796749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D4-4A5A-B959-5AA02AE27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5720"/>
        <c:axId val="155494042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СПО!$AM$13821:$AP$13821</c:f>
              <c:numCache>
                <c:formatCode>0.00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D4-4A5A-B959-5AA02AE27764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СПО!$AM$13849:$AP$13849</c:f>
              <c:numCache>
                <c:formatCode>0.00</c:formatCode>
                <c:ptCount val="4"/>
                <c:pt idx="0">
                  <c:v>4.1111111111111107</c:v>
                </c:pt>
                <c:pt idx="1">
                  <c:v>4.2298850574712645</c:v>
                </c:pt>
                <c:pt idx="2">
                  <c:v>4.4022988505747129</c:v>
                </c:pt>
                <c:pt idx="3">
                  <c:v>4.3716475095785441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D4-4A5A-B959-5AA02AE27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5720"/>
        <c:axId val="1554940424"/>
      </c:lineChart>
      <c:catAx>
        <c:axId val="1554935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0424"/>
        <c:crosses val="autoZero"/>
        <c:auto val="1"/>
        <c:lblAlgn val="ctr"/>
        <c:lblOffset val="100"/>
        <c:noMultiLvlLbl val="0"/>
      </c:catAx>
      <c:valAx>
        <c:axId val="155494042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5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41486097132595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СПО!$AM$13868:$AP$13868</c:f>
              <c:numCache>
                <c:formatCode>0.00</c:formatCode>
                <c:ptCount val="4"/>
                <c:pt idx="0">
                  <c:v>-0.88888888888888928</c:v>
                </c:pt>
                <c:pt idx="1">
                  <c:v>0.22988505747126453</c:v>
                </c:pt>
                <c:pt idx="2">
                  <c:v>-0.59770114942528707</c:v>
                </c:pt>
                <c:pt idx="3">
                  <c:v>1.3716475095785441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4-4671-BA4E-BB494362E6D6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СПО!$AM$13869:$AP$13869</c:f>
              <c:numCache>
                <c:formatCode>0.00</c:formatCode>
                <c:ptCount val="4"/>
                <c:pt idx="0">
                  <c:v>0.16863362182008945</c:v>
                </c:pt>
                <c:pt idx="1">
                  <c:v>5.9270915289797443E-2</c:v>
                </c:pt>
                <c:pt idx="2">
                  <c:v>7.3170731707317138E-2</c:v>
                </c:pt>
                <c:pt idx="3">
                  <c:v>0.18384474167322296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04-4671-BA4E-BB494362E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504"/>
        <c:axId val="1554936896"/>
      </c:barChart>
      <c:catAx>
        <c:axId val="1554936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6896"/>
        <c:crosses val="autoZero"/>
        <c:auto val="1"/>
        <c:lblAlgn val="ctr"/>
        <c:lblOffset val="100"/>
        <c:noMultiLvlLbl val="0"/>
      </c:catAx>
      <c:valAx>
        <c:axId val="1554936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679632151244252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СПО!$AQ$13792:$AV$13792</c:f>
              <c:numCache>
                <c:formatCode>0.00</c:formatCode>
                <c:ptCount val="6"/>
                <c:pt idx="0">
                  <c:v>4.3587786259541987</c:v>
                </c:pt>
                <c:pt idx="1">
                  <c:v>4.4007633587786259</c:v>
                </c:pt>
                <c:pt idx="2">
                  <c:v>4.3740458015267176</c:v>
                </c:pt>
                <c:pt idx="3">
                  <c:v>4.2022900763358777</c:v>
                </c:pt>
                <c:pt idx="4">
                  <c:v>4.2328244274809164</c:v>
                </c:pt>
                <c:pt idx="5">
                  <c:v>4.4007633587786259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87-4D33-890D-DBCD263DD544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СПО!$AQ$13793:$AV$13793</c:f>
              <c:numCache>
                <c:formatCode>0.00</c:formatCode>
                <c:ptCount val="6"/>
                <c:pt idx="0">
                  <c:v>4.6574074074074074</c:v>
                </c:pt>
                <c:pt idx="1">
                  <c:v>4.7361111111111107</c:v>
                </c:pt>
                <c:pt idx="2">
                  <c:v>4.6620370370370372</c:v>
                </c:pt>
                <c:pt idx="3">
                  <c:v>4.541666666666667</c:v>
                </c:pt>
                <c:pt idx="4">
                  <c:v>4.5024154589371976</c:v>
                </c:pt>
                <c:pt idx="5">
                  <c:v>4.6111111111111107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87-4D33-890D-DBCD263DD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7088"/>
        <c:axId val="155494473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СПО!$AQ$13806:$AV$13806</c:f>
              <c:numCache>
                <c:formatCode>0.00</c:formatCode>
                <c:ptCount val="6"/>
                <c:pt idx="0">
                  <c:v>4.4081141624491824</c:v>
                </c:pt>
                <c:pt idx="1">
                  <c:v>4.5216128764622914</c:v>
                </c:pt>
                <c:pt idx="2">
                  <c:v>4.4597195718908154</c:v>
                </c:pt>
                <c:pt idx="3">
                  <c:v>4.459387704305982</c:v>
                </c:pt>
                <c:pt idx="4">
                  <c:v>4.4213058989463203</c:v>
                </c:pt>
                <c:pt idx="5">
                  <c:v>4.4474404712519702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87-4D33-890D-DBCD263DD544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СПО!$AQ$13807:$AV$13807</c:f>
              <c:numCache>
                <c:formatCode>0.00</c:formatCode>
                <c:ptCount val="6"/>
                <c:pt idx="0">
                  <c:v>4.3889493937413784</c:v>
                </c:pt>
                <c:pt idx="1">
                  <c:v>4.5035213824148697</c:v>
                </c:pt>
                <c:pt idx="2">
                  <c:v>4.4666376243374719</c:v>
                </c:pt>
                <c:pt idx="3">
                  <c:v>4.4530603354389022</c:v>
                </c:pt>
                <c:pt idx="4">
                  <c:v>4.4195873916711408</c:v>
                </c:pt>
                <c:pt idx="5">
                  <c:v>4.4484861685907209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87-4D33-890D-DBCD263DD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7088"/>
        <c:axId val="1554944736"/>
      </c:lineChart>
      <c:catAx>
        <c:axId val="155494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4736"/>
        <c:crosses val="autoZero"/>
        <c:auto val="1"/>
        <c:lblAlgn val="ctr"/>
        <c:lblOffset val="100"/>
        <c:noMultiLvlLbl val="0"/>
      </c:catAx>
      <c:valAx>
        <c:axId val="15549447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7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642344049099126"/>
          <c:w val="0.57374231783680607"/>
          <c:h val="0.41266749551042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СПО!$AQ$13808:$AV$13808</c:f>
              <c:numCache>
                <c:formatCode>0.00</c:formatCode>
                <c:ptCount val="6"/>
                <c:pt idx="0">
                  <c:v>-4.9335536494983678E-2</c:v>
                </c:pt>
                <c:pt idx="1">
                  <c:v>-0.12084951768366547</c:v>
                </c:pt>
                <c:pt idx="2">
                  <c:v>-8.5673770364097734E-2</c:v>
                </c:pt>
                <c:pt idx="3">
                  <c:v>-0.25709762797010427</c:v>
                </c:pt>
                <c:pt idx="4">
                  <c:v>-0.18848147146540395</c:v>
                </c:pt>
                <c:pt idx="5">
                  <c:v>-4.6677112473344273E-2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4A-4B2A-BFE6-4564149C2564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СПО!$AQ$13809:$AV$13809</c:f>
              <c:numCache>
                <c:formatCode>0.00</c:formatCode>
                <c:ptCount val="6"/>
                <c:pt idx="0">
                  <c:v>0.26845801366602906</c:v>
                </c:pt>
                <c:pt idx="1">
                  <c:v>0.23258972869624106</c:v>
                </c:pt>
                <c:pt idx="2">
                  <c:v>0.19539941269956529</c:v>
                </c:pt>
                <c:pt idx="3">
                  <c:v>8.8606331227764734E-2</c:v>
                </c:pt>
                <c:pt idx="4">
                  <c:v>8.2828067266056848E-2</c:v>
                </c:pt>
                <c:pt idx="5">
                  <c:v>0.16262494252038984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4A-4B2A-BFE6-4564149C25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5128"/>
        <c:axId val="1554945520"/>
      </c:barChart>
      <c:catAx>
        <c:axId val="155494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5520"/>
        <c:crosses val="autoZero"/>
        <c:auto val="1"/>
        <c:lblAlgn val="ctr"/>
        <c:lblOffset val="100"/>
        <c:noMultiLvlLbl val="0"/>
      </c:catAx>
      <c:valAx>
        <c:axId val="1554945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647232056680875"/>
          <c:h val="0.40640183135002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СПО!$AQ$13821:$AV$13821</c:f>
              <c:numCache>
                <c:formatCode>0.00</c:formatCode>
                <c:ptCount val="6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B1-47D3-9C9F-45B63A6EE8C5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СПО!$AQ$13822:$AV$13822</c:f>
              <c:numCache>
                <c:formatCode>0.00</c:formatCode>
                <c:ptCount val="6"/>
                <c:pt idx="0">
                  <c:v>4.67741935483871</c:v>
                </c:pt>
                <c:pt idx="1">
                  <c:v>4.720430107526882</c:v>
                </c:pt>
                <c:pt idx="2">
                  <c:v>4.688172043010753</c:v>
                </c:pt>
                <c:pt idx="3">
                  <c:v>4.612903225806452</c:v>
                </c:pt>
                <c:pt idx="4">
                  <c:v>4.2619047619047619</c:v>
                </c:pt>
                <c:pt idx="5">
                  <c:v>4.5268817204301079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B1-47D3-9C9F-45B63A6EE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6696"/>
        <c:axId val="155494591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СПО!$AQ$13834:$AV$13834</c:f>
              <c:numCache>
                <c:formatCode>0.00</c:formatCode>
                <c:ptCount val="6"/>
                <c:pt idx="0">
                  <c:v>4.5131282820705172</c:v>
                </c:pt>
                <c:pt idx="1">
                  <c:v>4.611902975743936</c:v>
                </c:pt>
                <c:pt idx="2">
                  <c:v>4.549387346836709</c:v>
                </c:pt>
                <c:pt idx="3">
                  <c:v>4.5453863465866471</c:v>
                </c:pt>
                <c:pt idx="4">
                  <c:v>4.505876469117279</c:v>
                </c:pt>
                <c:pt idx="5">
                  <c:v>4.5323830957739437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B1-47D3-9C9F-45B63A6EE8C5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СПО!$AQ$13835:$AV$13835</c:f>
              <c:numCache>
                <c:formatCode>0.00</c:formatCode>
                <c:ptCount val="6"/>
                <c:pt idx="0">
                  <c:v>4.476308106894229</c:v>
                </c:pt>
                <c:pt idx="1">
                  <c:v>4.5515382887940712</c:v>
                </c:pt>
                <c:pt idx="2">
                  <c:v>4.5151583202335503</c:v>
                </c:pt>
                <c:pt idx="3">
                  <c:v>4.5034807994610375</c:v>
                </c:pt>
                <c:pt idx="4">
                  <c:v>4.4455847255369925</c:v>
                </c:pt>
                <c:pt idx="5">
                  <c:v>4.4846171120592855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B1-47D3-9C9F-45B63A6EE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6696"/>
        <c:axId val="1554945912"/>
      </c:lineChart>
      <c:catAx>
        <c:axId val="155494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912"/>
        <c:crosses val="autoZero"/>
        <c:auto val="1"/>
        <c:lblAlgn val="ctr"/>
        <c:lblOffset val="100"/>
        <c:noMultiLvlLbl val="0"/>
      </c:catAx>
      <c:valAx>
        <c:axId val="15549459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6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783732193181014"/>
          <c:h val="0.39804761246949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СПО!$AQ$13836:$AV$13836</c:f>
              <c:numCache>
                <c:formatCode>0.00</c:formatCode>
                <c:ptCount val="6"/>
                <c:pt idx="0">
                  <c:v>0.48687171792948281</c:v>
                </c:pt>
                <c:pt idx="1">
                  <c:v>-1.611902975743936</c:v>
                </c:pt>
                <c:pt idx="2">
                  <c:v>0.45061265316329102</c:v>
                </c:pt>
                <c:pt idx="3">
                  <c:v>0.45461365341335291</c:v>
                </c:pt>
                <c:pt idx="4">
                  <c:v>-1.505876469117279</c:v>
                </c:pt>
                <c:pt idx="5">
                  <c:v>0.46761690422605628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14-4173-A482-B93FA6F05D66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СПО!$AQ$13837:$AV$13837</c:f>
              <c:numCache>
                <c:formatCode>0.00</c:formatCode>
                <c:ptCount val="6"/>
                <c:pt idx="0">
                  <c:v>0.20111124794448099</c:v>
                </c:pt>
                <c:pt idx="1">
                  <c:v>0.16889181873281078</c:v>
                </c:pt>
                <c:pt idx="2">
                  <c:v>0.17301372277720262</c:v>
                </c:pt>
                <c:pt idx="3">
                  <c:v>0.10942242634541444</c:v>
                </c:pt>
                <c:pt idx="4">
                  <c:v>-0.1836799636322306</c:v>
                </c:pt>
                <c:pt idx="5">
                  <c:v>4.2264608370822465E-2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14-4173-A482-B93FA6F05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5280"/>
        <c:axId val="1558535672"/>
      </c:barChart>
      <c:catAx>
        <c:axId val="155853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5672"/>
        <c:crosses val="autoZero"/>
        <c:auto val="1"/>
        <c:lblAlgn val="ctr"/>
        <c:lblOffset val="100"/>
        <c:noMultiLvlLbl val="0"/>
      </c:catAx>
      <c:valAx>
        <c:axId val="15585356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5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08713939688118E-2"/>
          <c:y val="0.11655655999985502"/>
          <c:w val="0.57237355111635146"/>
          <c:h val="0.4271802594487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СПО!$AQ$13849:$AV$13849</c:f>
              <c:numCache>
                <c:formatCode>0.00</c:formatCode>
                <c:ptCount val="6"/>
                <c:pt idx="0">
                  <c:v>4.3563218390804597</c:v>
                </c:pt>
                <c:pt idx="1">
                  <c:v>4.4061302681992336</c:v>
                </c:pt>
                <c:pt idx="2">
                  <c:v>4.3716475095785441</c:v>
                </c:pt>
                <c:pt idx="3">
                  <c:v>4.1992337164750957</c:v>
                </c:pt>
                <c:pt idx="4">
                  <c:v>4.2375478927203067</c:v>
                </c:pt>
                <c:pt idx="5">
                  <c:v>4.3984674329501914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E7-4020-A571-9128B8A440FA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СПО!$AQ$13850:$AV$13850</c:f>
              <c:numCache>
                <c:formatCode>0.00</c:formatCode>
                <c:ptCount val="6"/>
                <c:pt idx="0">
                  <c:v>4.6422764227642279</c:v>
                </c:pt>
                <c:pt idx="1">
                  <c:v>4.7479674796747968</c:v>
                </c:pt>
                <c:pt idx="2">
                  <c:v>4.6422764227642279</c:v>
                </c:pt>
                <c:pt idx="3">
                  <c:v>4.4878048780487809</c:v>
                </c:pt>
                <c:pt idx="4">
                  <c:v>4.666666666666667</c:v>
                </c:pt>
                <c:pt idx="5">
                  <c:v>4.6747967479674797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E7-4020-A571-9128B8A44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616"/>
        <c:axId val="155853959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СПО!$AQ$13862:$AV$13862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E7-4020-A571-9128B8A440FA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СПО!$AQ$13863:$AV$13863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CE7-4020-A571-9128B8A44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616"/>
        <c:axId val="1558539592"/>
      </c:lineChart>
      <c:catAx>
        <c:axId val="155852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9592"/>
        <c:crosses val="autoZero"/>
        <c:auto val="1"/>
        <c:lblAlgn val="ctr"/>
        <c:lblOffset val="100"/>
        <c:noMultiLvlLbl val="0"/>
      </c:catAx>
      <c:valAx>
        <c:axId val="15585395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61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038921121701892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СПО!$AQ$13862:$AV$13862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F1-4F38-8968-3923013E28A6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СПО!$AQ$13863:$AV$13863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F1-4F38-8968-3923013E2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0576"/>
        <c:axId val="1558532928"/>
      </c:barChart>
      <c:catAx>
        <c:axId val="155853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928"/>
        <c:crosses val="autoZero"/>
        <c:auto val="1"/>
        <c:lblAlgn val="ctr"/>
        <c:lblOffset val="100"/>
        <c:noMultiLvlLbl val="0"/>
      </c:catAx>
      <c:valAx>
        <c:axId val="1558532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0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4419072615923009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СПО!$AQ$13822:$AV$13822</c:f>
              <c:numCache>
                <c:formatCode>0.00</c:formatCode>
                <c:ptCount val="6"/>
                <c:pt idx="0">
                  <c:v>4.67741935483871</c:v>
                </c:pt>
                <c:pt idx="1">
                  <c:v>4.720430107526882</c:v>
                </c:pt>
                <c:pt idx="2">
                  <c:v>4.688172043010753</c:v>
                </c:pt>
                <c:pt idx="3">
                  <c:v>4.612903225806452</c:v>
                </c:pt>
                <c:pt idx="4">
                  <c:v>4.2619047619047619</c:v>
                </c:pt>
                <c:pt idx="5">
                  <c:v>4.5268817204301079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7-447D-8C6A-A475CB2FFF3B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СПО!$AQ$13850:$AV$13850</c:f>
              <c:numCache>
                <c:formatCode>0.00</c:formatCode>
                <c:ptCount val="6"/>
                <c:pt idx="0">
                  <c:v>4.6422764227642279</c:v>
                </c:pt>
                <c:pt idx="1">
                  <c:v>4.7479674796747968</c:v>
                </c:pt>
                <c:pt idx="2">
                  <c:v>4.6422764227642279</c:v>
                </c:pt>
                <c:pt idx="3">
                  <c:v>4.4878048780487809</c:v>
                </c:pt>
                <c:pt idx="4">
                  <c:v>4.666666666666667</c:v>
                </c:pt>
                <c:pt idx="5">
                  <c:v>4.6747967479674797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B7-447D-8C6A-A475CB2FF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1752"/>
        <c:axId val="155853371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СПО!$AQ$13821:$AV$13821</c:f>
              <c:numCache>
                <c:formatCode>0.00</c:formatCode>
                <c:ptCount val="6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B7-447D-8C6A-A475CB2FFF3B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СПО!$AQ$13849:$AV$13849</c:f>
              <c:numCache>
                <c:formatCode>0.00</c:formatCode>
                <c:ptCount val="6"/>
                <c:pt idx="0">
                  <c:v>4.3563218390804597</c:v>
                </c:pt>
                <c:pt idx="1">
                  <c:v>4.4061302681992336</c:v>
                </c:pt>
                <c:pt idx="2">
                  <c:v>4.3716475095785441</c:v>
                </c:pt>
                <c:pt idx="3">
                  <c:v>4.1992337164750957</c:v>
                </c:pt>
                <c:pt idx="4">
                  <c:v>4.2375478927203067</c:v>
                </c:pt>
                <c:pt idx="5">
                  <c:v>4.3984674329501914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B7-447D-8C6A-A475CB2FF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1752"/>
        <c:axId val="1558533712"/>
      </c:lineChart>
      <c:catAx>
        <c:axId val="155853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712"/>
        <c:crosses val="autoZero"/>
        <c:auto val="1"/>
        <c:lblAlgn val="ctr"/>
        <c:lblOffset val="100"/>
        <c:noMultiLvlLbl val="0"/>
      </c:catAx>
      <c:valAx>
        <c:axId val="15585337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1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42795945830381"/>
          <c:w val="0.6079278551719496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СПО!$G$13792:$J$13792</c:f>
              <c:numCache>
                <c:formatCode>0.00</c:formatCode>
                <c:ptCount val="4"/>
                <c:pt idx="0">
                  <c:v>4.2671755725190836</c:v>
                </c:pt>
                <c:pt idx="1">
                  <c:v>4.3473282442748094</c:v>
                </c:pt>
                <c:pt idx="2">
                  <c:v>4.2977099236641223</c:v>
                </c:pt>
                <c:pt idx="3">
                  <c:v>4.2595419847328246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EB-41D1-8AC5-A9960BB384BB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СПО!$G$13793:$J$13793</c:f>
              <c:numCache>
                <c:formatCode>0.00</c:formatCode>
                <c:ptCount val="4"/>
                <c:pt idx="0">
                  <c:v>4.6296296296296298</c:v>
                </c:pt>
                <c:pt idx="1">
                  <c:v>4.6481481481481479</c:v>
                </c:pt>
                <c:pt idx="2">
                  <c:v>4.643192488262911</c:v>
                </c:pt>
                <c:pt idx="3">
                  <c:v>4.6111111111111107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EB-41D1-8AC5-A9960BB384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7464"/>
        <c:axId val="15475888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СПО!$G$13806:$J$13806</c:f>
              <c:numCache>
                <c:formatCode>0.00</c:formatCode>
                <c:ptCount val="4"/>
                <c:pt idx="0">
                  <c:v>4.4252053430681162</c:v>
                </c:pt>
                <c:pt idx="1">
                  <c:v>4.4741558118310794</c:v>
                </c:pt>
                <c:pt idx="2">
                  <c:v>4.4664398904836968</c:v>
                </c:pt>
                <c:pt idx="3">
                  <c:v>4.4403882850742553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EB-41D1-8AC5-A9960BB384BB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СПО!$G$13807:$J$13807</c:f>
              <c:numCache>
                <c:formatCode>0.00</c:formatCode>
                <c:ptCount val="4"/>
                <c:pt idx="0">
                  <c:v>4.4389748057794236</c:v>
                </c:pt>
                <c:pt idx="1">
                  <c:v>4.4759311696798081</c:v>
                </c:pt>
                <c:pt idx="2">
                  <c:v>4.4868818202925471</c:v>
                </c:pt>
                <c:pt idx="3">
                  <c:v>4.4562549916503302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EB-41D1-8AC5-A9960BB384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7464"/>
        <c:axId val="1547588840"/>
      </c:lineChart>
      <c:catAx>
        <c:axId val="1547597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88840"/>
        <c:crosses val="autoZero"/>
        <c:auto val="1"/>
        <c:lblAlgn val="ctr"/>
        <c:lblOffset val="100"/>
        <c:noMultiLvlLbl val="0"/>
      </c:catAx>
      <c:valAx>
        <c:axId val="15475888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7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57647232056680875"/>
          <c:h val="0.46905847295403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СПО!$AQ$13868:$AV$13868</c:f>
              <c:numCache>
                <c:formatCode>0.00</c:formatCode>
                <c:ptCount val="6"/>
                <c:pt idx="0">
                  <c:v>-0.64367816091954033</c:v>
                </c:pt>
                <c:pt idx="1">
                  <c:v>1.4061302681992336</c:v>
                </c:pt>
                <c:pt idx="2">
                  <c:v>-0.62835249042145591</c:v>
                </c:pt>
                <c:pt idx="3">
                  <c:v>-0.80076628352490431</c:v>
                </c:pt>
                <c:pt idx="4">
                  <c:v>1.2375478927203067</c:v>
                </c:pt>
                <c:pt idx="5">
                  <c:v>-0.60153256704980862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5-4657-B963-BFDACB78F590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СПО!$AQ$13869:$AV$13869</c:f>
              <c:numCache>
                <c:formatCode>0.00</c:formatCode>
                <c:ptCount val="6"/>
                <c:pt idx="0">
                  <c:v>-3.5142932074482047E-2</c:v>
                </c:pt>
                <c:pt idx="1">
                  <c:v>2.7537372147914851E-2</c:v>
                </c:pt>
                <c:pt idx="2">
                  <c:v>-4.5895620246525048E-2</c:v>
                </c:pt>
                <c:pt idx="3">
                  <c:v>-0.12509834775767104</c:v>
                </c:pt>
                <c:pt idx="4">
                  <c:v>0.4047619047619051</c:v>
                </c:pt>
                <c:pt idx="5">
                  <c:v>0.14791502753737173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25-4657-B963-BFDACB78F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3320"/>
        <c:axId val="1558532144"/>
      </c:barChart>
      <c:catAx>
        <c:axId val="155853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144"/>
        <c:crosses val="autoZero"/>
        <c:auto val="1"/>
        <c:lblAlgn val="ctr"/>
        <c:lblOffset val="100"/>
        <c:noMultiLvlLbl val="0"/>
      </c:catAx>
      <c:valAx>
        <c:axId val="1558532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561254167553379"/>
          <c:h val="0.24013100336142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СПО!$AW$13792:$BC$13792</c:f>
              <c:numCache>
                <c:formatCode>0.00</c:formatCode>
                <c:ptCount val="7"/>
                <c:pt idx="0">
                  <c:v>4.614503816793893</c:v>
                </c:pt>
                <c:pt idx="1">
                  <c:v>4.3740458015267176</c:v>
                </c:pt>
                <c:pt idx="2">
                  <c:v>4.5610687022900764</c:v>
                </c:pt>
                <c:pt idx="3">
                  <c:v>4.3778625954198471</c:v>
                </c:pt>
                <c:pt idx="4">
                  <c:v>4.2862595419847329</c:v>
                </c:pt>
                <c:pt idx="5">
                  <c:v>4.278625954198473</c:v>
                </c:pt>
                <c:pt idx="6">
                  <c:v>4.3969465648854964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0A-4230-B408-327795450CE4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СПО!$AW$13793:$BC$13793</c:f>
              <c:numCache>
                <c:formatCode>0.00</c:formatCode>
                <c:ptCount val="7"/>
                <c:pt idx="0">
                  <c:v>4.6388888888888893</c:v>
                </c:pt>
                <c:pt idx="1">
                  <c:v>4.4814814814814818</c:v>
                </c:pt>
                <c:pt idx="2">
                  <c:v>4.6435185185185182</c:v>
                </c:pt>
                <c:pt idx="3">
                  <c:v>4.5694444444444446</c:v>
                </c:pt>
                <c:pt idx="4">
                  <c:v>4.6435185185185182</c:v>
                </c:pt>
                <c:pt idx="5">
                  <c:v>4.6435185185185182</c:v>
                </c:pt>
                <c:pt idx="6">
                  <c:v>4.5925925925925926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0A-4230-B408-327795450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064"/>
        <c:axId val="15585384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СПО!$AW$13806:$BC$13806</c:f>
              <c:numCache>
                <c:formatCode>0.00</c:formatCode>
                <c:ptCount val="7"/>
                <c:pt idx="0">
                  <c:v>4.6108529704613339</c:v>
                </c:pt>
                <c:pt idx="1">
                  <c:v>4.5290798971210489</c:v>
                </c:pt>
                <c:pt idx="2">
                  <c:v>4.5561271052849914</c:v>
                </c:pt>
                <c:pt idx="3">
                  <c:v>4.408528996930225</c:v>
                </c:pt>
                <c:pt idx="4">
                  <c:v>4.468679996681324</c:v>
                </c:pt>
                <c:pt idx="5">
                  <c:v>4.493155231062806</c:v>
                </c:pt>
                <c:pt idx="6">
                  <c:v>4.520534306811582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0A-4230-B408-327795450CE4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СПО!$AW$13807:$BC$13807</c:f>
              <c:numCache>
                <c:formatCode>0.00</c:formatCode>
                <c:ptCount val="7"/>
                <c:pt idx="0">
                  <c:v>4.6066942568794014</c:v>
                </c:pt>
                <c:pt idx="1">
                  <c:v>4.5183329703042183</c:v>
                </c:pt>
                <c:pt idx="2">
                  <c:v>4.5542728526827849</c:v>
                </c:pt>
                <c:pt idx="3">
                  <c:v>4.431278588542801</c:v>
                </c:pt>
                <c:pt idx="4">
                  <c:v>4.47055833877877</c:v>
                </c:pt>
                <c:pt idx="5">
                  <c:v>4.5028679300079864</c:v>
                </c:pt>
                <c:pt idx="6">
                  <c:v>4.5310389893269436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0A-4230-B408-327795450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6064"/>
        <c:axId val="1558538416"/>
      </c:lineChart>
      <c:catAx>
        <c:axId val="155853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8416"/>
        <c:crosses val="autoZero"/>
        <c:auto val="1"/>
        <c:lblAlgn val="ctr"/>
        <c:lblOffset val="100"/>
        <c:noMultiLvlLbl val="0"/>
      </c:catAx>
      <c:valAx>
        <c:axId val="15585384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7.5193858072816521E-3"/>
              <c:y val="0.2047527019881149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0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7374231783680607"/>
          <c:h val="0.1785151856017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СПО!$AW$13808:$BC$13808</c:f>
              <c:numCache>
                <c:formatCode>0.00</c:formatCode>
                <c:ptCount val="7"/>
                <c:pt idx="0">
                  <c:v>3.6508463325590768E-3</c:v>
                </c:pt>
                <c:pt idx="1">
                  <c:v>-0.15503409559433123</c:v>
                </c:pt>
                <c:pt idx="2">
                  <c:v>4.9415970050850078E-3</c:v>
                </c:pt>
                <c:pt idx="3">
                  <c:v>-3.0666401510377916E-2</c:v>
                </c:pt>
                <c:pt idx="4">
                  <c:v>-0.18242045469659107</c:v>
                </c:pt>
                <c:pt idx="5">
                  <c:v>-0.21452927686433299</c:v>
                </c:pt>
                <c:pt idx="6">
                  <c:v>-0.12358774192608557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24-4340-8C35-BF3484A965BD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СПО!$AW$13809:$BC$13809</c:f>
              <c:numCache>
                <c:formatCode>0.00</c:formatCode>
                <c:ptCount val="7"/>
                <c:pt idx="0">
                  <c:v>3.2194632009487911E-2</c:v>
                </c:pt>
                <c:pt idx="1">
                  <c:v>-3.6851488822736478E-2</c:v>
                </c:pt>
                <c:pt idx="2">
                  <c:v>8.9245665835733234E-2</c:v>
                </c:pt>
                <c:pt idx="3">
                  <c:v>0.13816585590164365</c:v>
                </c:pt>
                <c:pt idx="4">
                  <c:v>0.1729601797397482</c:v>
                </c:pt>
                <c:pt idx="5">
                  <c:v>0.1406505885105318</c:v>
                </c:pt>
                <c:pt idx="6">
                  <c:v>6.155360326564896E-2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24-4340-8C35-BF3484A96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456"/>
        <c:axId val="1558539984"/>
      </c:barChart>
      <c:catAx>
        <c:axId val="155853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9984"/>
        <c:crosses val="autoZero"/>
        <c:auto val="1"/>
        <c:lblAlgn val="ctr"/>
        <c:lblOffset val="100"/>
        <c:noMultiLvlLbl val="0"/>
      </c:catAx>
      <c:valAx>
        <c:axId val="155853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31318782520606"/>
          <c:w val="0.57510731645135249"/>
          <c:h val="0.22755593050868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СПО!$AW$13821:$BC$13821</c:f>
              <c:numCache>
                <c:formatCode>0.00</c:formatCode>
                <c:ptCount val="7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8-42E3-A6B5-C7816023D547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СПО!$AW$13822:$BC$13822</c:f>
              <c:numCache>
                <c:formatCode>0.00</c:formatCode>
                <c:ptCount val="7"/>
                <c:pt idx="0">
                  <c:v>4.645161290322581</c:v>
                </c:pt>
                <c:pt idx="1">
                  <c:v>4.5268817204301079</c:v>
                </c:pt>
                <c:pt idx="2">
                  <c:v>4.5376344086021509</c:v>
                </c:pt>
                <c:pt idx="3">
                  <c:v>4.5376344086021509</c:v>
                </c:pt>
                <c:pt idx="4">
                  <c:v>4.666666666666667</c:v>
                </c:pt>
                <c:pt idx="5">
                  <c:v>4.602150537634409</c:v>
                </c:pt>
                <c:pt idx="6">
                  <c:v>4.612903225806452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B8-42E3-A6B5-C7816023D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224"/>
        <c:axId val="155852900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СПО!$AW$13834:$BC$13834</c:f>
              <c:numCache>
                <c:formatCode>0.00</c:formatCode>
                <c:ptCount val="7"/>
                <c:pt idx="0">
                  <c:v>4.6424106026506626</c:v>
                </c:pt>
                <c:pt idx="1">
                  <c:v>4.5446361590397597</c:v>
                </c:pt>
                <c:pt idx="2">
                  <c:v>4.5778944736184046</c:v>
                </c:pt>
                <c:pt idx="3">
                  <c:v>4.4706176544136031</c:v>
                </c:pt>
                <c:pt idx="4">
                  <c:v>4.538634658664666</c:v>
                </c:pt>
                <c:pt idx="5">
                  <c:v>4.5206301575393848</c:v>
                </c:pt>
                <c:pt idx="6">
                  <c:v>4.5461365341335336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B8-42E3-A6B5-C7816023D547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СПО!$AW$13835:$BC$13835</c:f>
              <c:numCache>
                <c:formatCode>0.00</c:formatCode>
                <c:ptCount val="7"/>
                <c:pt idx="0">
                  <c:v>4.6099258926566362</c:v>
                </c:pt>
                <c:pt idx="1">
                  <c:v>4.4978666067819448</c:v>
                </c:pt>
                <c:pt idx="2">
                  <c:v>4.5223444868627896</c:v>
                </c:pt>
                <c:pt idx="3">
                  <c:v>4.4828205704019766</c:v>
                </c:pt>
                <c:pt idx="4">
                  <c:v>4.4924769818100154</c:v>
                </c:pt>
                <c:pt idx="5">
                  <c:v>4.4929261172243429</c:v>
                </c:pt>
                <c:pt idx="6">
                  <c:v>4.5308780597350102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B8-42E3-A6B5-C7816023D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224"/>
        <c:axId val="1558529008"/>
      </c:lineChart>
      <c:catAx>
        <c:axId val="15585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29008"/>
        <c:crosses val="autoZero"/>
        <c:auto val="1"/>
        <c:lblAlgn val="ctr"/>
        <c:lblOffset val="100"/>
        <c:noMultiLvlLbl val="0"/>
      </c:catAx>
      <c:valAx>
        <c:axId val="15585290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2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9971453199799651"/>
          <c:h val="0.14190298581098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СПО!$AW$13836:$BC$13836</c:f>
              <c:numCache>
                <c:formatCode>0.00</c:formatCode>
                <c:ptCount val="7"/>
                <c:pt idx="0">
                  <c:v>0.35758939734933737</c:v>
                </c:pt>
                <c:pt idx="1">
                  <c:v>-1.5446361590397597</c:v>
                </c:pt>
                <c:pt idx="2">
                  <c:v>0.42210552638159538</c:v>
                </c:pt>
                <c:pt idx="3">
                  <c:v>-3.4706176544136031</c:v>
                </c:pt>
                <c:pt idx="4">
                  <c:v>-1.538634658664666</c:v>
                </c:pt>
                <c:pt idx="5">
                  <c:v>-0.5206301575393848</c:v>
                </c:pt>
                <c:pt idx="6">
                  <c:v>-0.54613653413353358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E4-4731-9940-2FCA9BBEAAF1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СПО!$AW$13837:$BC$13837</c:f>
              <c:numCache>
                <c:formatCode>0.00</c:formatCode>
                <c:ptCount val="7"/>
                <c:pt idx="0">
                  <c:v>3.5235397665944745E-2</c:v>
                </c:pt>
                <c:pt idx="1">
                  <c:v>2.9015113648163116E-2</c:v>
                </c:pt>
                <c:pt idx="2">
                  <c:v>1.528992173936139E-2</c:v>
                </c:pt>
                <c:pt idx="3">
                  <c:v>5.4813838200174381E-2</c:v>
                </c:pt>
                <c:pt idx="4">
                  <c:v>0.17418968485665154</c:v>
                </c:pt>
                <c:pt idx="5">
                  <c:v>0.10922442041006608</c:v>
                </c:pt>
                <c:pt idx="6">
                  <c:v>8.2025166071441724E-2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E4-4731-9940-2FCA9BBEA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8024"/>
        <c:axId val="1558537240"/>
      </c:barChart>
      <c:catAx>
        <c:axId val="155853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7240"/>
        <c:crosses val="autoZero"/>
        <c:auto val="1"/>
        <c:lblAlgn val="ctr"/>
        <c:lblOffset val="100"/>
        <c:noMultiLvlLbl val="0"/>
      </c:catAx>
      <c:valAx>
        <c:axId val="1558537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8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374043517498541"/>
          <c:h val="0.21048684659020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СПО!$AW$13849:$BC$13849</c:f>
              <c:numCache>
                <c:formatCode>0.00</c:formatCode>
                <c:ptCount val="7"/>
                <c:pt idx="0">
                  <c:v>4.6130268199233715</c:v>
                </c:pt>
                <c:pt idx="1">
                  <c:v>4.3793103448275863</c:v>
                </c:pt>
                <c:pt idx="2">
                  <c:v>4.5593869731800769</c:v>
                </c:pt>
                <c:pt idx="3">
                  <c:v>4.3908045977011492</c:v>
                </c:pt>
                <c:pt idx="4">
                  <c:v>4.2911877394636013</c:v>
                </c:pt>
                <c:pt idx="5">
                  <c:v>4.2796934865900385</c:v>
                </c:pt>
                <c:pt idx="6">
                  <c:v>4.3984674329501914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3-421F-BE49-60B5DBA819A6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СПО!$AW$13850:$BC$13850</c:f>
              <c:numCache>
                <c:formatCode>0.00</c:formatCode>
                <c:ptCount val="7"/>
                <c:pt idx="0">
                  <c:v>4.6341463414634143</c:v>
                </c:pt>
                <c:pt idx="1">
                  <c:v>4.4471544715447155</c:v>
                </c:pt>
                <c:pt idx="2">
                  <c:v>4.7235772357723578</c:v>
                </c:pt>
                <c:pt idx="3">
                  <c:v>4.5934959349593498</c:v>
                </c:pt>
                <c:pt idx="4">
                  <c:v>4.6260162601626016</c:v>
                </c:pt>
                <c:pt idx="5">
                  <c:v>4.6747967479674797</c:v>
                </c:pt>
                <c:pt idx="6">
                  <c:v>4.5772357723577235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3-421F-BE49-60B5DBA81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2536"/>
        <c:axId val="155853763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СПО!$AW$13862:$BC$13862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53-421F-BE49-60B5DBA819A6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СПО!$AW$13863:$BC$13863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53-421F-BE49-60B5DBA81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0968"/>
        <c:axId val="1558534104"/>
      </c:lineChart>
      <c:catAx>
        <c:axId val="155853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8537632"/>
        <c:crosses val="autoZero"/>
        <c:auto val="1"/>
        <c:lblAlgn val="ctr"/>
        <c:lblOffset val="100"/>
        <c:noMultiLvlLbl val="0"/>
      </c:catAx>
      <c:valAx>
        <c:axId val="15585376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2536"/>
        <c:crosses val="autoZero"/>
        <c:crossBetween val="between"/>
      </c:valAx>
      <c:valAx>
        <c:axId val="155853410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30968"/>
        <c:crosses val="max"/>
        <c:crossBetween val="between"/>
      </c:valAx>
      <c:catAx>
        <c:axId val="1558530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34104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06005499312586"/>
          <c:w val="0.56964731374180189"/>
          <c:h val="0.23586640485728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СПО!$AW$13862:$BC$13862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5A-4802-90E8-F6B37A972E3B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СПО!$AW$13863:$BC$13863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5A-4802-90E8-F6B37A972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2136"/>
        <c:axId val="1558552528"/>
      </c:barChart>
      <c:catAx>
        <c:axId val="1558552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52528"/>
        <c:crosses val="autoZero"/>
        <c:auto val="1"/>
        <c:lblAlgn val="ctr"/>
        <c:lblOffset val="100"/>
        <c:noMultiLvlLbl val="0"/>
      </c:catAx>
      <c:valAx>
        <c:axId val="1558552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6691731101179921"/>
          <c:h val="0.2066266387754162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СПО!$AW$13822:$BC$13822</c:f>
              <c:numCache>
                <c:formatCode>0.00</c:formatCode>
                <c:ptCount val="7"/>
                <c:pt idx="0">
                  <c:v>4.645161290322581</c:v>
                </c:pt>
                <c:pt idx="1">
                  <c:v>4.5268817204301079</c:v>
                </c:pt>
                <c:pt idx="2">
                  <c:v>4.5376344086021509</c:v>
                </c:pt>
                <c:pt idx="3">
                  <c:v>4.5376344086021509</c:v>
                </c:pt>
                <c:pt idx="4">
                  <c:v>4.666666666666667</c:v>
                </c:pt>
                <c:pt idx="5">
                  <c:v>4.602150537634409</c:v>
                </c:pt>
                <c:pt idx="6">
                  <c:v>4.612903225806452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F4-4F57-9B5D-B020C2E0D3C5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СПО!$AW$13850:$BC$13850</c:f>
              <c:numCache>
                <c:formatCode>0.00</c:formatCode>
                <c:ptCount val="7"/>
                <c:pt idx="0">
                  <c:v>4.6341463414634143</c:v>
                </c:pt>
                <c:pt idx="1">
                  <c:v>4.4471544715447155</c:v>
                </c:pt>
                <c:pt idx="2">
                  <c:v>4.7235772357723578</c:v>
                </c:pt>
                <c:pt idx="3">
                  <c:v>4.5934959349593498</c:v>
                </c:pt>
                <c:pt idx="4">
                  <c:v>4.6260162601626016</c:v>
                </c:pt>
                <c:pt idx="5">
                  <c:v>4.6747967479674797</c:v>
                </c:pt>
                <c:pt idx="6">
                  <c:v>4.5772357723577235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F4-4F57-9B5D-B020C2E0D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0768"/>
        <c:axId val="155854351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СПО!$AW$13821:$BC$13821</c:f>
              <c:numCache>
                <c:formatCode>0.00</c:formatCode>
                <c:ptCount val="7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F4-4F57-9B5D-B020C2E0D3C5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СПО!$AW$13849:$BC$13849</c:f>
              <c:numCache>
                <c:formatCode>0.00</c:formatCode>
                <c:ptCount val="7"/>
                <c:pt idx="0">
                  <c:v>4.6130268199233715</c:v>
                </c:pt>
                <c:pt idx="1">
                  <c:v>4.3793103448275863</c:v>
                </c:pt>
                <c:pt idx="2">
                  <c:v>4.5593869731800769</c:v>
                </c:pt>
                <c:pt idx="3">
                  <c:v>4.3908045977011492</c:v>
                </c:pt>
                <c:pt idx="4">
                  <c:v>4.2911877394636013</c:v>
                </c:pt>
                <c:pt idx="5">
                  <c:v>4.2796934865900385</c:v>
                </c:pt>
                <c:pt idx="6">
                  <c:v>4.3984674329501914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F4-4F57-9B5D-B020C2E0D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000"/>
        <c:axId val="1558543120"/>
      </c:lineChart>
      <c:catAx>
        <c:axId val="15585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3512"/>
        <c:crosses val="autoZero"/>
        <c:auto val="1"/>
        <c:lblAlgn val="ctr"/>
        <c:lblOffset val="100"/>
        <c:noMultiLvlLbl val="0"/>
      </c:catAx>
      <c:valAx>
        <c:axId val="1558543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0768"/>
        <c:crosses val="autoZero"/>
        <c:crossBetween val="between"/>
      </c:valAx>
      <c:valAx>
        <c:axId val="155854312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9000"/>
        <c:crosses val="max"/>
        <c:crossBetween val="between"/>
      </c:valAx>
      <c:catAx>
        <c:axId val="1558549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312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31318782520606"/>
          <c:w val="0.57510731645135249"/>
          <c:h val="0.14737804326183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СПО!$AW$13868:$BC$13868</c:f>
              <c:numCache>
                <c:formatCode>0.00</c:formatCode>
                <c:ptCount val="7"/>
                <c:pt idx="0">
                  <c:v>-0.38697318007662851</c:v>
                </c:pt>
                <c:pt idx="1">
                  <c:v>1.3793103448275863</c:v>
                </c:pt>
                <c:pt idx="2">
                  <c:v>-0.44061302681992309</c:v>
                </c:pt>
                <c:pt idx="3">
                  <c:v>3.3908045977011492</c:v>
                </c:pt>
                <c:pt idx="4">
                  <c:v>1.2911877394636013</c:v>
                </c:pt>
                <c:pt idx="5">
                  <c:v>0.27969348659003845</c:v>
                </c:pt>
                <c:pt idx="6">
                  <c:v>0.39846743295019138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4-45F2-8969-D46AD0A73637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СПО!$AW$13869:$BC$13869</c:f>
              <c:numCache>
                <c:formatCode>0.00</c:formatCode>
                <c:ptCount val="7"/>
                <c:pt idx="0">
                  <c:v>-1.1014948859166651E-2</c:v>
                </c:pt>
                <c:pt idx="1">
                  <c:v>-7.9727248885392399E-2</c:v>
                </c:pt>
                <c:pt idx="2">
                  <c:v>0.18594282717020683</c:v>
                </c:pt>
                <c:pt idx="3">
                  <c:v>5.5861526357198876E-2</c:v>
                </c:pt>
                <c:pt idx="4">
                  <c:v>-4.0650406504065373E-2</c:v>
                </c:pt>
                <c:pt idx="5">
                  <c:v>7.2646210333070727E-2</c:v>
                </c:pt>
                <c:pt idx="6">
                  <c:v>-3.5667453448728459E-2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D4-45F2-8969-D46AD0A73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688"/>
        <c:axId val="1558547824"/>
      </c:barChart>
      <c:catAx>
        <c:axId val="155854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7824"/>
        <c:crosses val="autoZero"/>
        <c:auto val="1"/>
        <c:lblAlgn val="ctr"/>
        <c:lblOffset val="100"/>
        <c:noMultiLvlLbl val="0"/>
      </c:catAx>
      <c:valAx>
        <c:axId val="1558547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1844210263190785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СПО!$BD$13792:$BF$13792</c:f>
              <c:numCache>
                <c:formatCode>0.00</c:formatCode>
                <c:ptCount val="3"/>
                <c:pt idx="0">
                  <c:v>4.2633587786259541</c:v>
                </c:pt>
                <c:pt idx="1">
                  <c:v>4.2900763358778624</c:v>
                </c:pt>
                <c:pt idx="2">
                  <c:v>4.1908396946564883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D-4366-962B-8E1BBFEF3211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СПО!$BD$13793:$BF$13793</c:f>
              <c:numCache>
                <c:formatCode>0.00</c:formatCode>
                <c:ptCount val="3"/>
                <c:pt idx="0">
                  <c:v>4.5943396226415096</c:v>
                </c:pt>
                <c:pt idx="1">
                  <c:v>4.6435185185185182</c:v>
                </c:pt>
                <c:pt idx="2">
                  <c:v>4.5601851851851851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2D-4366-962B-8E1BBFEF3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9784"/>
        <c:axId val="155855292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СПО!$BD$13806:$BF$13806</c:f>
              <c:numCache>
                <c:formatCode>0.00</c:formatCode>
                <c:ptCount val="3"/>
                <c:pt idx="0">
                  <c:v>4.3499543682070856</c:v>
                </c:pt>
                <c:pt idx="1">
                  <c:v>4.3721894963909405</c:v>
                </c:pt>
                <c:pt idx="2">
                  <c:v>4.2980170911806193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2D-4366-962B-8E1BBFEF3211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СПО!$BD$13807:$BF$13807</c:f>
              <c:numCache>
                <c:formatCode>0.00</c:formatCode>
                <c:ptCount val="3"/>
                <c:pt idx="0">
                  <c:v>4.3792191631669004</c:v>
                </c:pt>
                <c:pt idx="1">
                  <c:v>4.3908371451390398</c:v>
                </c:pt>
                <c:pt idx="2">
                  <c:v>4.3334785449793074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2D-4366-962B-8E1BBFEF3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784"/>
        <c:axId val="1558552920"/>
      </c:lineChart>
      <c:catAx>
        <c:axId val="155854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920"/>
        <c:crosses val="autoZero"/>
        <c:auto val="1"/>
        <c:lblAlgn val="ctr"/>
        <c:lblOffset val="100"/>
        <c:noMultiLvlLbl val="0"/>
      </c:catAx>
      <c:valAx>
        <c:axId val="1558552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9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070234330689467"/>
          <c:w val="0.57510731645135249"/>
          <c:h val="0.49617804112689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СПО!$G$13808:$J$13808</c:f>
              <c:numCache>
                <c:formatCode>0.00</c:formatCode>
                <c:ptCount val="4"/>
                <c:pt idx="0">
                  <c:v>-0.15802977054903256</c:v>
                </c:pt>
                <c:pt idx="1">
                  <c:v>-0.12682756755627</c:v>
                </c:pt>
                <c:pt idx="2">
                  <c:v>-0.16872996681957453</c:v>
                </c:pt>
                <c:pt idx="3">
                  <c:v>-0.18084630034143068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E6-4519-BDC3-7607567091C5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СПО!$G$13809:$J$13809</c:f>
              <c:numCache>
                <c:formatCode>0.00</c:formatCode>
                <c:ptCount val="4"/>
                <c:pt idx="0">
                  <c:v>0.19065482385020616</c:v>
                </c:pt>
                <c:pt idx="1">
                  <c:v>0.17221697846833983</c:v>
                </c:pt>
                <c:pt idx="2">
                  <c:v>0.15631066797036386</c:v>
                </c:pt>
                <c:pt idx="3">
                  <c:v>0.15485611946078048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E6-4519-BDC3-760756709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328"/>
        <c:axId val="1547598248"/>
      </c:barChart>
      <c:catAx>
        <c:axId val="154759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598248"/>
        <c:crosses val="autoZero"/>
        <c:auto val="1"/>
        <c:lblAlgn val="ctr"/>
        <c:lblOffset val="100"/>
        <c:noMultiLvlLbl val="0"/>
      </c:catAx>
      <c:valAx>
        <c:axId val="1547598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СПО!$BD$13808:$BF$13808</c:f>
              <c:numCache>
                <c:formatCode>0.00</c:formatCode>
                <c:ptCount val="3"/>
                <c:pt idx="0">
                  <c:v>-8.6595589581131449E-2</c:v>
                </c:pt>
                <c:pt idx="1">
                  <c:v>-8.2113160513078043E-2</c:v>
                </c:pt>
                <c:pt idx="2">
                  <c:v>-0.10717739652413094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8-4B59-AF9F-1B63FDF8888A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СПО!$BD$13809:$BF$13809</c:f>
              <c:numCache>
                <c:formatCode>0.00</c:formatCode>
                <c:ptCount val="3"/>
                <c:pt idx="0">
                  <c:v>0.21512045947460923</c:v>
                </c:pt>
                <c:pt idx="1">
                  <c:v>0.25268137337947838</c:v>
                </c:pt>
                <c:pt idx="2">
                  <c:v>0.22670664020587772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C8-4B59-AF9F-1B63FDF88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176"/>
        <c:axId val="1558547040"/>
      </c:barChart>
      <c:catAx>
        <c:axId val="15585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7040"/>
        <c:crosses val="autoZero"/>
        <c:auto val="1"/>
        <c:lblAlgn val="ctr"/>
        <c:lblOffset val="100"/>
        <c:noMultiLvlLbl val="0"/>
      </c:catAx>
      <c:valAx>
        <c:axId val="1558547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СПО!$BD$13821:$BF$13821</c:f>
              <c:numCache>
                <c:formatCode>0.00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5-4467-824E-0342718CAB2C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СПО!$BD$13822:$BF$13822</c:f>
              <c:numCache>
                <c:formatCode>0.00</c:formatCode>
                <c:ptCount val="3"/>
                <c:pt idx="0">
                  <c:v>4.5444444444444443</c:v>
                </c:pt>
                <c:pt idx="1">
                  <c:v>4.623655913978495</c:v>
                </c:pt>
                <c:pt idx="2">
                  <c:v>4.4838709677419351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05-4467-824E-0342718CA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296"/>
        <c:axId val="1558542336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СПО!$BD$13834:$BF$13834</c:f>
              <c:numCache>
                <c:formatCode>0.00</c:formatCode>
                <c:ptCount val="3"/>
                <c:pt idx="0">
                  <c:v>4.4551137784446109</c:v>
                </c:pt>
                <c:pt idx="1">
                  <c:v>4.4758689672418104</c:v>
                </c:pt>
                <c:pt idx="2">
                  <c:v>4.4451112778194553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05-4467-824E-0342718CAB2C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СПО!$BD$13835:$BF$13835</c:f>
              <c:numCache>
                <c:formatCode>0.00</c:formatCode>
                <c:ptCount val="3"/>
                <c:pt idx="0">
                  <c:v>4.4439046958130923</c:v>
                </c:pt>
                <c:pt idx="1">
                  <c:v>4.4632831798787338</c:v>
                </c:pt>
                <c:pt idx="2">
                  <c:v>4.4064675499663144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05-4467-824E-0342718CA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1552"/>
        <c:axId val="1558545080"/>
      </c:lineChart>
      <c:catAx>
        <c:axId val="1558544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2336"/>
        <c:crosses val="autoZero"/>
        <c:auto val="1"/>
        <c:lblAlgn val="ctr"/>
        <c:lblOffset val="100"/>
        <c:noMultiLvlLbl val="0"/>
      </c:catAx>
      <c:valAx>
        <c:axId val="15585423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296"/>
        <c:crosses val="autoZero"/>
        <c:crossBetween val="between"/>
      </c:valAx>
      <c:valAx>
        <c:axId val="155854508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1552"/>
        <c:crosses val="max"/>
        <c:crossBetween val="between"/>
      </c:valAx>
      <c:catAx>
        <c:axId val="155854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508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СПО!$BD$13836:$BF$13836</c:f>
              <c:numCache>
                <c:formatCode>0.00</c:formatCode>
                <c:ptCount val="3"/>
                <c:pt idx="0">
                  <c:v>-0.45511377844461087</c:v>
                </c:pt>
                <c:pt idx="1">
                  <c:v>-0.47586896724181038</c:v>
                </c:pt>
                <c:pt idx="2">
                  <c:v>-0.44511127781945525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85-487F-8F14-86D2F1964AA7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СПО!$BD$13837:$BF$13837</c:f>
              <c:numCache>
                <c:formatCode>0.00</c:formatCode>
                <c:ptCount val="3"/>
                <c:pt idx="0">
                  <c:v>0.10053974863135196</c:v>
                </c:pt>
                <c:pt idx="1">
                  <c:v>0.16037273409976116</c:v>
                </c:pt>
                <c:pt idx="2">
                  <c:v>7.7403417775620653E-2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85-487F-8F14-86D2F1964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960"/>
        <c:axId val="1558542728"/>
      </c:barChart>
      <c:catAx>
        <c:axId val="155855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2728"/>
        <c:crosses val="autoZero"/>
        <c:auto val="1"/>
        <c:lblAlgn val="ctr"/>
        <c:lblOffset val="100"/>
        <c:noMultiLvlLbl val="0"/>
      </c:catAx>
      <c:valAx>
        <c:axId val="1558542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9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312023035168071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СПО!$BD$13849:$BF$13849</c:f>
              <c:numCache>
                <c:formatCode>0.00</c:formatCode>
                <c:ptCount val="3"/>
                <c:pt idx="0">
                  <c:v>4.264367816091954</c:v>
                </c:pt>
                <c:pt idx="1">
                  <c:v>4.2911877394636013</c:v>
                </c:pt>
                <c:pt idx="2">
                  <c:v>4.1915708812260535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4-4CA0-8636-6F6AA2853C5F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СПО!$BD$13850:$BF$13850</c:f>
              <c:numCache>
                <c:formatCode>0.00</c:formatCode>
                <c:ptCount val="3"/>
                <c:pt idx="0">
                  <c:v>4.6311475409836067</c:v>
                </c:pt>
                <c:pt idx="1">
                  <c:v>4.6585365853658534</c:v>
                </c:pt>
                <c:pt idx="2">
                  <c:v>4.6178861788617889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A4-4CA0-8636-6F6AA2853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5864"/>
        <c:axId val="155854664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СПО!$BD$13862:$BF$13862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A4-4CA0-8636-6F6AA2853C5F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СПО!$BD$13863:$BF$13863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A4-4CA0-8636-6F6AA2853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8608"/>
        <c:axId val="1558547432"/>
      </c:lineChart>
      <c:catAx>
        <c:axId val="1558545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6648"/>
        <c:crosses val="autoZero"/>
        <c:auto val="1"/>
        <c:lblAlgn val="ctr"/>
        <c:lblOffset val="100"/>
        <c:noMultiLvlLbl val="0"/>
      </c:catAx>
      <c:valAx>
        <c:axId val="1558546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5864"/>
        <c:crosses val="autoZero"/>
        <c:crossBetween val="between"/>
      </c:valAx>
      <c:valAx>
        <c:axId val="155854743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8608"/>
        <c:crosses val="max"/>
        <c:crossBetween val="between"/>
      </c:valAx>
      <c:catAx>
        <c:axId val="155854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7432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64234404909912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СПО!$BD$13862:$BF$13862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D-42FC-A324-40D842F3A3A7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СПО!$BD$13863:$BF$13863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7D-42FC-A324-40D842F3A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096"/>
        <c:axId val="1558554880"/>
      </c:barChart>
      <c:catAx>
        <c:axId val="155855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4880"/>
        <c:crosses val="autoZero"/>
        <c:auto val="1"/>
        <c:lblAlgn val="ctr"/>
        <c:lblOffset val="100"/>
        <c:noMultiLvlLbl val="0"/>
      </c:catAx>
      <c:valAx>
        <c:axId val="1558554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70725863214466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СПО!$BD$13822:$BF$13822</c:f>
              <c:numCache>
                <c:formatCode>0.00</c:formatCode>
                <c:ptCount val="3"/>
                <c:pt idx="0">
                  <c:v>4.5444444444444443</c:v>
                </c:pt>
                <c:pt idx="1">
                  <c:v>4.623655913978495</c:v>
                </c:pt>
                <c:pt idx="2">
                  <c:v>4.4838709677419351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B6-49D7-90F0-FB4E8C72B996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СПО!$BD$13850:$BF$13850</c:f>
              <c:numCache>
                <c:formatCode>0.00</c:formatCode>
                <c:ptCount val="3"/>
                <c:pt idx="0">
                  <c:v>4.6311475409836067</c:v>
                </c:pt>
                <c:pt idx="1">
                  <c:v>4.6585365853658534</c:v>
                </c:pt>
                <c:pt idx="2">
                  <c:v>4.6178861788617889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B6-49D7-90F0-FB4E8C72B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9584"/>
        <c:axId val="155855997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СПО!$BD$13821:$BF$13821</c:f>
              <c:numCache>
                <c:formatCode>0.00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B6-49D7-90F0-FB4E8C72B996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СПО!$BD$13849:$BF$13849</c:f>
              <c:numCache>
                <c:formatCode>0.00</c:formatCode>
                <c:ptCount val="3"/>
                <c:pt idx="0">
                  <c:v>4.264367816091954</c:v>
                </c:pt>
                <c:pt idx="1">
                  <c:v>4.2911877394636013</c:v>
                </c:pt>
                <c:pt idx="2">
                  <c:v>4.1915708812260535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5B6-49D7-90F0-FB4E8C72B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9584"/>
        <c:axId val="1558559976"/>
      </c:lineChart>
      <c:catAx>
        <c:axId val="15585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976"/>
        <c:crosses val="autoZero"/>
        <c:auto val="1"/>
        <c:lblAlgn val="ctr"/>
        <c:lblOffset val="100"/>
        <c:noMultiLvlLbl val="0"/>
      </c:catAx>
      <c:valAx>
        <c:axId val="15585599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60283089613798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СПО!$BD$13868:$BF$13868</c:f>
              <c:numCache>
                <c:formatCode>0.00</c:formatCode>
                <c:ptCount val="3"/>
                <c:pt idx="0">
                  <c:v>0.26436781609195403</c:v>
                </c:pt>
                <c:pt idx="1">
                  <c:v>0.29118773946360132</c:v>
                </c:pt>
                <c:pt idx="2">
                  <c:v>0.19157088122605348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7A-4C11-8977-075899792C47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СПО!$BD$13869:$BF$13869</c:f>
              <c:numCache>
                <c:formatCode>0.00</c:formatCode>
                <c:ptCount val="3"/>
                <c:pt idx="0">
                  <c:v>8.6703096539162416E-2</c:v>
                </c:pt>
                <c:pt idx="1">
                  <c:v>3.4880671387358397E-2</c:v>
                </c:pt>
                <c:pt idx="2">
                  <c:v>0.13401521111985382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7A-4C11-8977-075899792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624"/>
        <c:axId val="1558558800"/>
      </c:barChart>
      <c:catAx>
        <c:axId val="1558557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800"/>
        <c:crosses val="autoZero"/>
        <c:auto val="1"/>
        <c:lblAlgn val="ctr"/>
        <c:lblOffset val="100"/>
        <c:noMultiLvlLbl val="0"/>
      </c:catAx>
      <c:valAx>
        <c:axId val="1558558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2888487623257619"/>
          <c:w val="0.59559749441639209"/>
          <c:h val="0.5170952315171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СПО!$BG$13792:$BJ$13792</c:f>
              <c:numCache>
                <c:formatCode>0.00</c:formatCode>
                <c:ptCount val="4"/>
                <c:pt idx="0">
                  <c:v>4.0458015267175576</c:v>
                </c:pt>
                <c:pt idx="1">
                  <c:v>4.1450381679389317</c:v>
                </c:pt>
                <c:pt idx="2">
                  <c:v>4.3244274809160306</c:v>
                </c:pt>
                <c:pt idx="3">
                  <c:v>4.3664122137404577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87-4107-BE03-4A852FA20440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СПО!$BG$13793:$BJ$13793</c:f>
              <c:numCache>
                <c:formatCode>0.00</c:formatCode>
                <c:ptCount val="4"/>
                <c:pt idx="0">
                  <c:v>4.5138888888888893</c:v>
                </c:pt>
                <c:pt idx="1">
                  <c:v>4.5925925925925926</c:v>
                </c:pt>
                <c:pt idx="2">
                  <c:v>4.6157407407407405</c:v>
                </c:pt>
                <c:pt idx="3">
                  <c:v>4.6157407407407405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87-4107-BE03-4A852FA20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488"/>
        <c:axId val="15585580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СПО!$BG$13806:$BJ$13806</c:f>
              <c:numCache>
                <c:formatCode>0.00</c:formatCode>
                <c:ptCount val="4"/>
                <c:pt idx="0">
                  <c:v>4.1805359661495061</c:v>
                </c:pt>
                <c:pt idx="1">
                  <c:v>4.3514477723388367</c:v>
                </c:pt>
                <c:pt idx="2">
                  <c:v>4.4398075168007969</c:v>
                </c:pt>
                <c:pt idx="3">
                  <c:v>4.3476312951132501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87-4107-BE03-4A852FA20440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СПО!$BG$13807:$BJ$13807</c:f>
              <c:numCache>
                <c:formatCode>0.00</c:formatCode>
                <c:ptCount val="4"/>
                <c:pt idx="0">
                  <c:v>4.1531982865025778</c:v>
                </c:pt>
                <c:pt idx="1">
                  <c:v>4.3552602918754086</c:v>
                </c:pt>
                <c:pt idx="2">
                  <c:v>4.4461627822551373</c:v>
                </c:pt>
                <c:pt idx="3">
                  <c:v>4.3810353590357947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87-4107-BE03-4A852FA20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4488"/>
        <c:axId val="1558558016"/>
      </c:lineChart>
      <c:catAx>
        <c:axId val="155855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8016"/>
        <c:crosses val="autoZero"/>
        <c:auto val="1"/>
        <c:lblAlgn val="ctr"/>
        <c:lblOffset val="100"/>
        <c:noMultiLvlLbl val="0"/>
      </c:catAx>
      <c:valAx>
        <c:axId val="1558558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477765937152593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СПО!$BG$13808:$BJ$13808</c:f>
              <c:numCache>
                <c:formatCode>0.00</c:formatCode>
                <c:ptCount val="4"/>
                <c:pt idx="0">
                  <c:v>-0.13473443943194852</c:v>
                </c:pt>
                <c:pt idx="1">
                  <c:v>-0.20640960439990508</c:v>
                </c:pt>
                <c:pt idx="2">
                  <c:v>-0.11538003588476631</c:v>
                </c:pt>
                <c:pt idx="3">
                  <c:v>1.8780918627207654E-2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9E-40CE-86E7-11D7B546D464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СПО!$BG$13809:$BJ$13809</c:f>
              <c:numCache>
                <c:formatCode>0.00</c:formatCode>
                <c:ptCount val="4"/>
                <c:pt idx="0">
                  <c:v>0.36069060238631145</c:v>
                </c:pt>
                <c:pt idx="1">
                  <c:v>0.23733230071718392</c:v>
                </c:pt>
                <c:pt idx="2">
                  <c:v>0.1695779584856032</c:v>
                </c:pt>
                <c:pt idx="3">
                  <c:v>0.23470538170494581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9E-40CE-86E7-11D7B546D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3704"/>
        <c:axId val="1558558408"/>
      </c:barChart>
      <c:catAx>
        <c:axId val="1558553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408"/>
        <c:crosses val="autoZero"/>
        <c:auto val="1"/>
        <c:lblAlgn val="ctr"/>
        <c:lblOffset val="100"/>
        <c:noMultiLvlLbl val="0"/>
      </c:catAx>
      <c:valAx>
        <c:axId val="1558558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3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СПО!$BG$13821:$BJ$13821</c:f>
              <c:numCache>
                <c:formatCode>0.00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9-4E54-942F-46E7D1408647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СПО!$BG$13822:$BJ$13822</c:f>
              <c:numCache>
                <c:formatCode>0.00</c:formatCode>
                <c:ptCount val="4"/>
                <c:pt idx="0">
                  <c:v>4.5483870967741939</c:v>
                </c:pt>
                <c:pt idx="1">
                  <c:v>4.591397849462366</c:v>
                </c:pt>
                <c:pt idx="2">
                  <c:v>4.623655913978495</c:v>
                </c:pt>
                <c:pt idx="3">
                  <c:v>4.655913978494624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F9-4E54-942F-46E7D1408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6056"/>
        <c:axId val="15585564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СПО!$BG$13834:$BJ$13834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4.4921230307576892</c:v>
                </c:pt>
                <c:pt idx="2">
                  <c:v>4.4876219054763693</c:v>
                </c:pt>
                <c:pt idx="3">
                  <c:v>4.4813703425856461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F9-4E54-942F-46E7D1408647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СПО!$BG$13835:$BJ$13835</c:f>
              <c:numCache>
                <c:formatCode>0.00</c:formatCode>
                <c:ptCount val="4"/>
                <c:pt idx="0">
                  <c:v>4.35773635751179</c:v>
                </c:pt>
                <c:pt idx="1">
                  <c:v>4.4381315966763983</c:v>
                </c:pt>
                <c:pt idx="2">
                  <c:v>4.471367617336627</c:v>
                </c:pt>
                <c:pt idx="3">
                  <c:v>4.4518302268133843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F9-4E54-942F-46E7D1408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6056"/>
        <c:axId val="1558556448"/>
      </c:lineChart>
      <c:catAx>
        <c:axId val="155855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448"/>
        <c:crosses val="autoZero"/>
        <c:auto val="1"/>
        <c:lblAlgn val="ctr"/>
        <c:lblOffset val="100"/>
        <c:noMultiLvlLbl val="0"/>
      </c:catAx>
      <c:valAx>
        <c:axId val="1558556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0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5024199131773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СПО!$G$13821:$J$13821</c:f>
              <c:numCache>
                <c:formatCode>0.00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A-481B-B251-BD66D9CB4A6B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СПО!$G$13822:$J$13822</c:f>
              <c:numCache>
                <c:formatCode>0.00</c:formatCode>
                <c:ptCount val="4"/>
                <c:pt idx="0">
                  <c:v>4.645161290322581</c:v>
                </c:pt>
                <c:pt idx="1">
                  <c:v>4.688172043010753</c:v>
                </c:pt>
                <c:pt idx="2">
                  <c:v>4.6483516483516487</c:v>
                </c:pt>
                <c:pt idx="3">
                  <c:v>4.580645161290323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4A-481B-B251-BD66D9CB4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720"/>
        <c:axId val="154760216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СПО!$G$13834:$J$13834</c:f>
              <c:numCache>
                <c:formatCode>0.00</c:formatCode>
                <c:ptCount val="4"/>
                <c:pt idx="0">
                  <c:v>4.504376094023506</c:v>
                </c:pt>
                <c:pt idx="1">
                  <c:v>4.5311327831957993</c:v>
                </c:pt>
                <c:pt idx="2">
                  <c:v>4.5783945986496626</c:v>
                </c:pt>
                <c:pt idx="3">
                  <c:v>4.51712928232058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4A-481B-B251-BD66D9CB4A6B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СПО!$G$13835:$J$13835</c:f>
              <c:numCache>
                <c:formatCode>0.00</c:formatCode>
                <c:ptCount val="4"/>
                <c:pt idx="0">
                  <c:v>4.4857399505951046</c:v>
                </c:pt>
                <c:pt idx="1">
                  <c:v>4.5019088255108919</c:v>
                </c:pt>
                <c:pt idx="2">
                  <c:v>4.5421270718232041</c:v>
                </c:pt>
                <c:pt idx="3">
                  <c:v>4.4958454974174717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4A-481B-B251-BD66D9CB4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4720"/>
        <c:axId val="1547602168"/>
      </c:lineChart>
      <c:catAx>
        <c:axId val="15475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2168"/>
        <c:crosses val="autoZero"/>
        <c:auto val="1"/>
        <c:lblAlgn val="ctr"/>
        <c:lblOffset val="100"/>
        <c:noMultiLvlLbl val="0"/>
      </c:catAx>
      <c:valAx>
        <c:axId val="154760216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СПО!$BG$13836:$BJ$13836</c:f>
              <c:numCache>
                <c:formatCode>0.00</c:formatCode>
                <c:ptCount val="4"/>
                <c:pt idx="0">
                  <c:v>-0.38059514878719636</c:v>
                </c:pt>
                <c:pt idx="1">
                  <c:v>-0.49212303075768915</c:v>
                </c:pt>
                <c:pt idx="2">
                  <c:v>-2.4876219054763693</c:v>
                </c:pt>
                <c:pt idx="3">
                  <c:v>0.51862965741435385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BC-4ECB-8517-D7FC5F2DF841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СПО!$BG$13837:$BJ$13837</c:f>
              <c:numCache>
                <c:formatCode>0.00</c:formatCode>
                <c:ptCount val="4"/>
                <c:pt idx="0">
                  <c:v>0.19065073926240395</c:v>
                </c:pt>
                <c:pt idx="1">
                  <c:v>0.15326625278596762</c:v>
                </c:pt>
                <c:pt idx="2">
                  <c:v>0.15228829664186794</c:v>
                </c:pt>
                <c:pt idx="3">
                  <c:v>0.20408375168123971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BC-4ECB-8517-D7FC5F2DF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232"/>
        <c:axId val="1562202288"/>
      </c:barChart>
      <c:catAx>
        <c:axId val="155855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202288"/>
        <c:crosses val="autoZero"/>
        <c:auto val="1"/>
        <c:lblAlgn val="ctr"/>
        <c:lblOffset val="100"/>
        <c:noMultiLvlLbl val="0"/>
      </c:catAx>
      <c:valAx>
        <c:axId val="1562202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3641470616568E-2"/>
          <c:y val="0.122833307221405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СПО!$BG$13849:$BJ$13849</c:f>
              <c:numCache>
                <c:formatCode>0.00</c:formatCode>
                <c:ptCount val="4"/>
                <c:pt idx="0">
                  <c:v>4.0459770114942533</c:v>
                </c:pt>
                <c:pt idx="1">
                  <c:v>4.1455938697318011</c:v>
                </c:pt>
                <c:pt idx="2">
                  <c:v>4.333333333333333</c:v>
                </c:pt>
                <c:pt idx="3">
                  <c:v>4.3639846743295019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66-4508-8B8B-7802A8B0DC9C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СПО!$BG$13850:$BJ$13850</c:f>
              <c:numCache>
                <c:formatCode>0.00</c:formatCode>
                <c:ptCount val="4"/>
                <c:pt idx="0">
                  <c:v>4.4878048780487809</c:v>
                </c:pt>
                <c:pt idx="1">
                  <c:v>4.5934959349593498</c:v>
                </c:pt>
                <c:pt idx="2">
                  <c:v>4.6097560975609753</c:v>
                </c:pt>
                <c:pt idx="3">
                  <c:v>4.5853658536585362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66-4508-8B8B-7802A8B0D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152"/>
        <c:axId val="156219288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СПО!$BG$13862:$BJ$13862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66-4508-8B8B-7802A8B0DC9C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СПО!$BG$13863:$BJ$13863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66-4508-8B8B-7802A8B0D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9152"/>
        <c:axId val="1562192880"/>
      </c:lineChart>
      <c:catAx>
        <c:axId val="156219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880"/>
        <c:crosses val="autoZero"/>
        <c:auto val="1"/>
        <c:lblAlgn val="ctr"/>
        <c:lblOffset val="100"/>
        <c:noMultiLvlLbl val="0"/>
      </c:catAx>
      <c:valAx>
        <c:axId val="15621928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1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6866214091659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СПО!$BG$13862:$BJ$13862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05-490E-84EE-05851E000582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СПО!$BG$13863:$BJ$13863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05-490E-84EE-05851E000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544"/>
        <c:axId val="1562197584"/>
      </c:barChart>
      <c:catAx>
        <c:axId val="1562199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7584"/>
        <c:crosses val="autoZero"/>
        <c:auto val="1"/>
        <c:lblAlgn val="ctr"/>
        <c:lblOffset val="100"/>
        <c:noMultiLvlLbl val="0"/>
      </c:catAx>
      <c:valAx>
        <c:axId val="1562197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5401742545339728"/>
          <c:w val="0.57374231783680607"/>
          <c:h val="0.515006676796979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СПО!$BG$13822:$BJ$13822</c:f>
              <c:numCache>
                <c:formatCode>0.00</c:formatCode>
                <c:ptCount val="4"/>
                <c:pt idx="0">
                  <c:v>4.5483870967741939</c:v>
                </c:pt>
                <c:pt idx="1">
                  <c:v>4.591397849462366</c:v>
                </c:pt>
                <c:pt idx="2">
                  <c:v>4.623655913978495</c:v>
                </c:pt>
                <c:pt idx="3">
                  <c:v>4.655913978494624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4-4F70-926F-399761916905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СПО!$BG$13850:$BJ$13850</c:f>
              <c:numCache>
                <c:formatCode>0.00</c:formatCode>
                <c:ptCount val="4"/>
                <c:pt idx="0">
                  <c:v>4.4878048780487809</c:v>
                </c:pt>
                <c:pt idx="1">
                  <c:v>4.5934959349593498</c:v>
                </c:pt>
                <c:pt idx="2">
                  <c:v>4.6097560975609753</c:v>
                </c:pt>
                <c:pt idx="3">
                  <c:v>4.5853658536585362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C4-4F70-926F-399761916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1704"/>
        <c:axId val="15621948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СПО!$BG$13821:$BJ$13821</c:f>
              <c:numCache>
                <c:formatCode>0.00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C4-4F70-926F-399761916905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СПО!$BG$13849:$BJ$13849</c:f>
              <c:numCache>
                <c:formatCode>0.00</c:formatCode>
                <c:ptCount val="4"/>
                <c:pt idx="0">
                  <c:v>4.0459770114942533</c:v>
                </c:pt>
                <c:pt idx="1">
                  <c:v>4.1455938697318011</c:v>
                </c:pt>
                <c:pt idx="2">
                  <c:v>4.333333333333333</c:v>
                </c:pt>
                <c:pt idx="3">
                  <c:v>4.3639846743295019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4C4-4F70-926F-399761916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1704"/>
        <c:axId val="1562194840"/>
      </c:lineChart>
      <c:catAx>
        <c:axId val="156219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840"/>
        <c:crosses val="autoZero"/>
        <c:auto val="1"/>
        <c:lblAlgn val="ctr"/>
        <c:lblOffset val="100"/>
        <c:noMultiLvlLbl val="0"/>
      </c:catAx>
      <c:valAx>
        <c:axId val="15621948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1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021130651051908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СПО!$BG$13868:$BJ$13868</c:f>
              <c:numCache>
                <c:formatCode>0.00</c:formatCode>
                <c:ptCount val="4"/>
                <c:pt idx="0">
                  <c:v>4.5977011494253262E-2</c:v>
                </c:pt>
                <c:pt idx="1">
                  <c:v>0.14559386973180111</c:v>
                </c:pt>
                <c:pt idx="2">
                  <c:v>2.333333333333333</c:v>
                </c:pt>
                <c:pt idx="3">
                  <c:v>-0.63601532567049812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85-4981-AE1B-6745EA825C2D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СПО!$BG$13869:$BJ$13869</c:f>
              <c:numCache>
                <c:formatCode>0.00</c:formatCode>
                <c:ptCount val="4"/>
                <c:pt idx="0">
                  <c:v>-6.0582218725413028E-2</c:v>
                </c:pt>
                <c:pt idx="1">
                  <c:v>2.0980854969838703E-3</c:v>
                </c:pt>
                <c:pt idx="2">
                  <c:v>-1.3899816417519695E-2</c:v>
                </c:pt>
                <c:pt idx="3">
                  <c:v>-7.0548124836087744E-2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85-4981-AE1B-6745EA825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504"/>
        <c:axId val="1562195232"/>
      </c:barChart>
      <c:catAx>
        <c:axId val="156220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5232"/>
        <c:crosses val="autoZero"/>
        <c:auto val="1"/>
        <c:lblAlgn val="ctr"/>
        <c:lblOffset val="100"/>
        <c:noMultiLvlLbl val="0"/>
      </c:catAx>
      <c:valAx>
        <c:axId val="1562195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9673409988371E-2"/>
          <c:y val="0.12679632151244252"/>
          <c:w val="0.58604248486138255"/>
          <c:h val="0.23801630059400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СПО!$BK$13792:$BO$13792</c:f>
              <c:numCache>
                <c:formatCode>0.00</c:formatCode>
                <c:ptCount val="5"/>
                <c:pt idx="0">
                  <c:v>4.1984732824427482</c:v>
                </c:pt>
                <c:pt idx="1">
                  <c:v>4.1946564885496187</c:v>
                </c:pt>
                <c:pt idx="2">
                  <c:v>4.16412213740458</c:v>
                </c:pt>
                <c:pt idx="3">
                  <c:v>4.229007633587786</c:v>
                </c:pt>
                <c:pt idx="4">
                  <c:v>4.2480916030534353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9-4F42-A51E-936A90C36042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СПО!$BK$13793:$BO$13793</c:f>
              <c:numCache>
                <c:formatCode>0.00</c:formatCode>
                <c:ptCount val="5"/>
                <c:pt idx="0">
                  <c:v>4.6990740740740744</c:v>
                </c:pt>
                <c:pt idx="1">
                  <c:v>4.6418604651162791</c:v>
                </c:pt>
                <c:pt idx="2">
                  <c:v>4.6511627906976747</c:v>
                </c:pt>
                <c:pt idx="3">
                  <c:v>4.6990740740740744</c:v>
                </c:pt>
                <c:pt idx="4">
                  <c:v>4.652582159624413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D9-4F42-A51E-936A90C36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6408"/>
        <c:axId val="156219092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СПО!$BK$13806:$BO$13806</c:f>
              <c:numCache>
                <c:formatCode>0.00</c:formatCode>
                <c:ptCount val="5"/>
                <c:pt idx="0">
                  <c:v>4.4274454492657433</c:v>
                </c:pt>
                <c:pt idx="1">
                  <c:v>4.3889488094250391</c:v>
                </c:pt>
                <c:pt idx="2">
                  <c:v>4.3650543433170164</c:v>
                </c:pt>
                <c:pt idx="3">
                  <c:v>4.4517547498548078</c:v>
                </c:pt>
                <c:pt idx="4">
                  <c:v>4.4373185099145438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D9-4F42-A51E-936A90C36042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СПО!$BK$13807:$BO$13807</c:f>
              <c:numCache>
                <c:formatCode>0.00</c:formatCode>
                <c:ptCount val="5"/>
                <c:pt idx="0">
                  <c:v>4.4441660973202763</c:v>
                </c:pt>
                <c:pt idx="1">
                  <c:v>4.410954712362301</c:v>
                </c:pt>
                <c:pt idx="2">
                  <c:v>4.3995870296726824</c:v>
                </c:pt>
                <c:pt idx="3">
                  <c:v>4.4733908528670687</c:v>
                </c:pt>
                <c:pt idx="4">
                  <c:v>4.4632370031765705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D9-4F42-A51E-936A90C36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6408"/>
        <c:axId val="1562190920"/>
      </c:lineChart>
      <c:catAx>
        <c:axId val="1562196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0920"/>
        <c:crosses val="autoZero"/>
        <c:auto val="1"/>
        <c:lblAlgn val="ctr"/>
        <c:lblOffset val="100"/>
        <c:noMultiLvlLbl val="0"/>
      </c:catAx>
      <c:valAx>
        <c:axId val="1562190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6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0389211217018925"/>
          <c:w val="0.57510731920180735"/>
          <c:h val="0.1713940362717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СПО!$BK$13808:$BO$13808</c:f>
              <c:numCache>
                <c:formatCode>0.00</c:formatCode>
                <c:ptCount val="5"/>
                <c:pt idx="0">
                  <c:v>-0.22897216682299515</c:v>
                </c:pt>
                <c:pt idx="1">
                  <c:v>-0.19429232087542037</c:v>
                </c:pt>
                <c:pt idx="2">
                  <c:v>-0.20093220591243632</c:v>
                </c:pt>
                <c:pt idx="3">
                  <c:v>-0.22274711626702182</c:v>
                </c:pt>
                <c:pt idx="4">
                  <c:v>-0.18922690686110855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F-4C6E-909B-23B3D464A8B1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СПО!$BK$13809:$BO$13809</c:f>
              <c:numCache>
                <c:formatCode>0.00</c:formatCode>
                <c:ptCount val="5"/>
                <c:pt idx="0">
                  <c:v>0.25490797675379806</c:v>
                </c:pt>
                <c:pt idx="1">
                  <c:v>0.23090575275397818</c:v>
                </c:pt>
                <c:pt idx="2">
                  <c:v>0.25157576102499224</c:v>
                </c:pt>
                <c:pt idx="3">
                  <c:v>0.22568322120700568</c:v>
                </c:pt>
                <c:pt idx="4">
                  <c:v>0.18934515644784256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3F-4C6E-909B-23B3D464A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896"/>
        <c:axId val="1562193664"/>
      </c:barChart>
      <c:catAx>
        <c:axId val="156220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3664"/>
        <c:crosses val="autoZero"/>
        <c:auto val="1"/>
        <c:lblAlgn val="ctr"/>
        <c:lblOffset val="100"/>
        <c:noMultiLvlLbl val="0"/>
      </c:catAx>
      <c:valAx>
        <c:axId val="1562193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522043297219427"/>
          <c:w val="0.57647232056680875"/>
          <c:h val="0.2443781698340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СПО!$BK$13821:$BO$13821</c:f>
              <c:numCache>
                <c:formatCode>0.00</c:formatCode>
                <c:ptCount val="5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C3-4957-B591-187F007A4B22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СПО!$BK$13822:$BO$13822</c:f>
              <c:numCache>
                <c:formatCode>0.00</c:formatCode>
                <c:ptCount val="5"/>
                <c:pt idx="0">
                  <c:v>4.645161290322581</c:v>
                </c:pt>
                <c:pt idx="1">
                  <c:v>4.6847826086956523</c:v>
                </c:pt>
                <c:pt idx="2">
                  <c:v>4.6304347826086953</c:v>
                </c:pt>
                <c:pt idx="3">
                  <c:v>4.67741935483871</c:v>
                </c:pt>
                <c:pt idx="4">
                  <c:v>4.6304347826086953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C3-4957-B591-187F007A4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2488"/>
        <c:axId val="1562194056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СПО!$BK$13834:$BO$13834</c:f>
              <c:numCache>
                <c:formatCode>0.00</c:formatCode>
                <c:ptCount val="5"/>
                <c:pt idx="0">
                  <c:v>4.6159039759939988</c:v>
                </c:pt>
                <c:pt idx="1">
                  <c:v>4.5356339084771191</c:v>
                </c:pt>
                <c:pt idx="2">
                  <c:v>4.5031257814453616</c:v>
                </c:pt>
                <c:pt idx="3">
                  <c:v>4.5938984746186549</c:v>
                </c:pt>
                <c:pt idx="4">
                  <c:v>4.5536384096024003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C3-4957-B591-187F007A4B22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СПО!$BK$13835:$BO$13835</c:f>
              <c:numCache>
                <c:formatCode>0.00</c:formatCode>
                <c:ptCount val="5"/>
                <c:pt idx="0">
                  <c:v>4.6063441350981291</c:v>
                </c:pt>
                <c:pt idx="1">
                  <c:v>4.5195876288659793</c:v>
                </c:pt>
                <c:pt idx="2">
                  <c:v>4.5091701054562128</c:v>
                </c:pt>
                <c:pt idx="3">
                  <c:v>4.5438957475994517</c:v>
                </c:pt>
                <c:pt idx="4">
                  <c:v>4.5349264705882355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C3-4957-B591-187F007A4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2488"/>
        <c:axId val="1562194056"/>
      </c:lineChart>
      <c:catAx>
        <c:axId val="156219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4056"/>
        <c:crosses val="autoZero"/>
        <c:auto val="1"/>
        <c:lblAlgn val="ctr"/>
        <c:lblOffset val="100"/>
        <c:noMultiLvlLbl val="0"/>
      </c:catAx>
      <c:valAx>
        <c:axId val="156219405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9.583341555989712E-2"/>
          <c:w val="0.57920232329681154"/>
          <c:h val="0.16286878613857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СПО!$BK$13836:$BO$13836</c:f>
              <c:numCache>
                <c:formatCode>0.00</c:formatCode>
                <c:ptCount val="5"/>
                <c:pt idx="0">
                  <c:v>0.38409602400600118</c:v>
                </c:pt>
                <c:pt idx="1">
                  <c:v>0.46436609152288089</c:v>
                </c:pt>
                <c:pt idx="2">
                  <c:v>-0.50312578144536158</c:v>
                </c:pt>
                <c:pt idx="3">
                  <c:v>0.40610152538134514</c:v>
                </c:pt>
                <c:pt idx="4">
                  <c:v>0.44636159039759971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E-48F6-B985-DE336E4D1336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СПО!$BK$13837:$BO$13837</c:f>
              <c:numCache>
                <c:formatCode>0.00</c:formatCode>
                <c:ptCount val="5"/>
                <c:pt idx="0">
                  <c:v>3.8817155224451838E-2</c:v>
                </c:pt>
                <c:pt idx="1">
                  <c:v>0.16519497982967302</c:v>
                </c:pt>
                <c:pt idx="2">
                  <c:v>0.12126467715248257</c:v>
                </c:pt>
                <c:pt idx="3">
                  <c:v>0.13352360723925827</c:v>
                </c:pt>
                <c:pt idx="4">
                  <c:v>9.550831202045984E-2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E-48F6-B985-DE336E4D1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4448"/>
        <c:axId val="1562195624"/>
      </c:barChart>
      <c:catAx>
        <c:axId val="156219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95624"/>
        <c:crosses val="autoZero"/>
        <c:auto val="1"/>
        <c:lblAlgn val="ctr"/>
        <c:lblOffset val="100"/>
        <c:noMultiLvlLbl val="0"/>
      </c:catAx>
      <c:valAx>
        <c:axId val="1562195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510731645135249"/>
          <c:h val="0.23547785568522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СПО!$BK$13849:$BO$13849</c:f>
              <c:numCache>
                <c:formatCode>0.00</c:formatCode>
                <c:ptCount val="5"/>
                <c:pt idx="0">
                  <c:v>4.195402298850575</c:v>
                </c:pt>
                <c:pt idx="1">
                  <c:v>4.1915708812260535</c:v>
                </c:pt>
                <c:pt idx="2">
                  <c:v>4.1647509578544062</c:v>
                </c:pt>
                <c:pt idx="3">
                  <c:v>4.226053639846743</c:v>
                </c:pt>
                <c:pt idx="4">
                  <c:v>4.245210727969349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A-4005-90DA-AEFBBD2A4EF5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СПО!$BK$13850:$BO$13850</c:f>
              <c:numCache>
                <c:formatCode>0.00</c:formatCode>
                <c:ptCount val="5"/>
                <c:pt idx="0">
                  <c:v>4.7398373983739841</c:v>
                </c:pt>
                <c:pt idx="1">
                  <c:v>4.6097560975609753</c:v>
                </c:pt>
                <c:pt idx="2">
                  <c:v>4.666666666666667</c:v>
                </c:pt>
                <c:pt idx="3">
                  <c:v>4.7154471544715451</c:v>
                </c:pt>
                <c:pt idx="4">
                  <c:v>4.669421487603306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0A-4005-90DA-AEFBBD2A4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7976"/>
        <c:axId val="156219601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СПО!$BK$13862:$BO$13862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0A-4005-90DA-AEFBBD2A4EF5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СПО!$BK$13863:$BO$13863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0A-4005-90DA-AEFBBD2A4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7976"/>
        <c:axId val="1562196016"/>
      </c:lineChart>
      <c:catAx>
        <c:axId val="156219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6016"/>
        <c:crosses val="autoZero"/>
        <c:auto val="1"/>
        <c:lblAlgn val="ctr"/>
        <c:lblOffset val="100"/>
        <c:noMultiLvlLbl val="0"/>
      </c:catAx>
      <c:valAx>
        <c:axId val="1562196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797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760810 Ростовский колледж отраслевых технологий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0.0463</cdr:x>
      <cdr:y>0.90177</cdr:y>
    </cdr:from>
    <cdr:to>
      <cdr:x>0.95993</cdr:x>
      <cdr:y>0.98499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0696" y="5474803"/>
          <a:ext cx="8497956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Диаграмма позволяет сопоставить уровень удовлетворённости обучающихся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0.14174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65188"/>
          <a:ext cx="2957963" cy="462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0.10652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47700"/>
          <a:ext cx="2963424" cy="48218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0.13628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28675"/>
          <a:ext cx="2963424" cy="46409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 b="0"/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</cdr:y>
    </cdr:from>
    <cdr:to>
      <cdr:x>0.9961</cdr:x>
      <cdr:y>0.10688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3.xml><?xml version="1.0" encoding="utf-8"?>
<c:userShapes xmlns:c="http://schemas.openxmlformats.org/drawingml/2006/chart">
  <cdr:relSizeAnchor xmlns:cdr="http://schemas.openxmlformats.org/drawingml/2006/chartDrawing">
    <cdr:from>
      <cdr:x>0.03415</cdr:x>
      <cdr:y>0.914</cdr:y>
    </cdr:from>
    <cdr:to>
      <cdr:x>0.98888</cdr:x>
      <cdr:y>0.96358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0" y="5581207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84BCC0B-4074-4F61-AA80-7C97D71D82E4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460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13. Сформированность у выпускников навыков самоорганизованности в работе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50"/>
          <a:ext cx="2963424" cy="47647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5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0.90953</cdr:y>
    </cdr:from>
    <cdr:to>
      <cdr:x>0.97163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6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0.91109</cdr:y>
    </cdr:from>
    <cdr:to>
      <cdr:x>0.97163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7.xml><?xml version="1.0" encoding="utf-8"?>
<c:userShapes xmlns:c="http://schemas.openxmlformats.org/drawingml/2006/chart">
  <cdr:relSizeAnchor xmlns:cdr="http://schemas.openxmlformats.org/drawingml/2006/chartDrawing">
    <cdr:from>
      <cdr:x>0.01682</cdr:x>
      <cdr:y>0.90754</cdr:y>
    </cdr:from>
    <cdr:to>
      <cdr:x>0.97154</cdr:x>
      <cdr:y>0.95712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97" y="5508786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0.10965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6750"/>
          <a:ext cx="2963424" cy="48028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9.xml><?xml version="1.0" encoding="utf-8"?>
<c:userShapes xmlns:c="http://schemas.openxmlformats.org/drawingml/2006/chart">
  <cdr:relSizeAnchor xmlns:cdr="http://schemas.openxmlformats.org/drawingml/2006/chartDrawing">
    <cdr:from>
      <cdr:x>0.01896</cdr:x>
      <cdr:y>0.91266</cdr:y>
    </cdr:from>
    <cdr:to>
      <cdr:x>0.97368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41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0.16645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1016000"/>
          <a:ext cx="2957963" cy="4474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0.91158</cdr:y>
    </cdr:from>
    <cdr:to>
      <cdr:x>1</cdr:x>
      <cdr:y>0.96116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664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503A1E-E303-48E2-AF8E-392565D99EB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0.90554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1"/>
          <a:ext cx="2963424" cy="474437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0.10182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9126"/>
          <a:ext cx="2963424" cy="48504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71525"/>
          <a:ext cx="2963424" cy="46980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0.92049</cdr:y>
    </cdr:from>
    <cdr:to>
      <cdr:x>0.97061</cdr:x>
      <cdr:y>0.97007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72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0.09242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61975"/>
          <a:ext cx="2963424" cy="49076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0.00052</cdr:y>
    </cdr:from>
    <cdr:to>
      <cdr:x>1</cdr:x>
      <cdr:y>0.06871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31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0.12553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62000"/>
          <a:ext cx="2959342" cy="46979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0.90871</cdr:y>
    </cdr:from>
    <cdr:to>
      <cdr:x>0.97061</cdr:x>
      <cdr:y>0.95829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5638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1196"/>
          <a:ext cx="2963424" cy="48483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7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0.91109</cdr:y>
    </cdr:from>
    <cdr:to>
      <cdr:x>0.96959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1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8.xml><?xml version="1.0" encoding="utf-8"?>
<c:userShapes xmlns:c="http://schemas.openxmlformats.org/drawingml/2006/chart">
  <cdr:relSizeAnchor xmlns:cdr="http://schemas.openxmlformats.org/drawingml/2006/chartDrawing">
    <cdr:from>
      <cdr:x>0.00103</cdr:x>
      <cdr:y>0.90021</cdr:y>
    </cdr:from>
    <cdr:to>
      <cdr:x>0.99385</cdr:x>
      <cdr:y>0.94979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" y="5496250"/>
          <a:ext cx="9220200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9.xml><?xml version="1.0" encoding="utf-8"?>
<c:userShapes xmlns:c="http://schemas.openxmlformats.org/drawingml/2006/chart">
  <cdr:relSizeAnchor xmlns:cdr="http://schemas.openxmlformats.org/drawingml/2006/chartDrawing">
    <cdr:from>
      <cdr:x>0.02662</cdr:x>
      <cdr:y>0.89251</cdr:y>
    </cdr:from>
    <cdr:to>
      <cdr:x>0.98135</cdr:x>
      <cdr:y>0.94209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174" y="5449237"/>
          <a:ext cx="8866458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33D6C18F-32E7-4A4E-B0CB-CB9F2AEE5F7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0.12688</cdr:y>
    </cdr:from>
    <cdr:to>
      <cdr:x>0.98481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99362" y="771525"/>
          <a:ext cx="2963330" cy="47127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0.11183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682625"/>
          <a:ext cx="2957963" cy="48078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0.91266</cdr:y>
    </cdr:from>
    <cdr:to>
      <cdr:x>0.96856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599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0.08615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23875"/>
          <a:ext cx="2963424" cy="494570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57250"/>
          <a:ext cx="2959342" cy="46026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0.91422</cdr:y>
    </cdr:from>
    <cdr:to>
      <cdr:x>0.97061</cdr:x>
      <cdr:y>0.9638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591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6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7.xml><?xml version="1.0" encoding="utf-8"?>
<c:userShapes xmlns:c="http://schemas.openxmlformats.org/drawingml/2006/chart">
  <cdr:relSizeAnchor xmlns:cdr="http://schemas.openxmlformats.org/drawingml/2006/chartDrawing">
    <cdr:from>
      <cdr:x>0.0421</cdr:x>
      <cdr:y>0.90796</cdr:y>
    </cdr:from>
    <cdr:to>
      <cdr:x>0.99682</cdr:x>
      <cdr:y>0.95753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337" y="554428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F862AAB-6C68-4C62-8730-D13EE4B47FFA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0.67117</cdr:x>
      <cdr:y>0.11905</cdr:y>
    </cdr:from>
    <cdr:to>
      <cdr:x>0.98967</cdr:x>
      <cdr:y>0.91294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4579" y="723901"/>
          <a:ext cx="2963330" cy="48274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4375"/>
          <a:ext cx="2963424" cy="47552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7152"/>
          <a:ext cx="2963424" cy="4732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1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93" y="50592"/>
          <a:ext cx="9253127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0.10808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57226"/>
          <a:ext cx="2963424" cy="48123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0.07832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425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0.13338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09625"/>
          <a:ext cx="2959342" cy="46503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5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5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 b="1"/>
        </a:p>
      </cdr:txBody>
    </cdr:sp>
  </cdr:relSizeAnchor>
</c:userShapes>
</file>

<file path=ppt/drawings/drawing136.xml><?xml version="1.0" encoding="utf-8"?>
<c:userShapes xmlns:c="http://schemas.openxmlformats.org/drawingml/2006/chart">
  <cdr:relSizeAnchor xmlns:cdr="http://schemas.openxmlformats.org/drawingml/2006/chartDrawing">
    <cdr:from>
      <cdr:x>0.75719</cdr:x>
      <cdr:y>0.03245</cdr:y>
    </cdr:from>
    <cdr:to>
      <cdr:x>0.98291</cdr:x>
      <cdr:y>0.56932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3957" y="182217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7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 b="1"/>
        </a:p>
      </cdr:txBody>
    </cdr:sp>
  </cdr:relSizeAnchor>
</c:userShapes>
</file>

<file path=ppt/drawings/drawing138.xml><?xml version="1.0" encoding="utf-8"?>
<c:userShapes xmlns:c="http://schemas.openxmlformats.org/drawingml/2006/chart">
  <cdr:relSizeAnchor xmlns:cdr="http://schemas.openxmlformats.org/drawingml/2006/chartDrawing">
    <cdr:from>
      <cdr:x>0.77077</cdr:x>
      <cdr:y>0.00565</cdr:y>
    </cdr:from>
    <cdr:to>
      <cdr:x>0.99648</cdr:x>
      <cdr:y>0.54213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99300" y="317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рабочих профессий,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9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solidFill>
              <a:srgbClr val="C00000"/>
            </a:solidFill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40.xml><?xml version="1.0" encoding="utf-8"?>
<c:userShapes xmlns:c="http://schemas.openxmlformats.org/drawingml/2006/chart">
  <cdr:relSizeAnchor xmlns:cdr="http://schemas.openxmlformats.org/drawingml/2006/chartDrawing">
    <cdr:from>
      <cdr:x>0.75733</cdr:x>
      <cdr:y>0.01243</cdr:y>
    </cdr:from>
    <cdr:to>
      <cdr:x>0.98303</cdr:x>
      <cdr:y>0.54891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5475" y="698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специалистов среднего звена,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41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 b="1"/>
        </a:p>
      </cdr:txBody>
    </cdr:sp>
  </cdr:relSizeAnchor>
</c:userShapes>
</file>

<file path=ppt/drawings/drawing1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</c:userShapes>
</file>

<file path=ppt/drawings/drawing143.xml><?xml version="1.0" encoding="utf-8"?>
<c:userShapes xmlns:c="http://schemas.openxmlformats.org/drawingml/2006/chart">
  <cdr:relSizeAnchor xmlns:cdr="http://schemas.openxmlformats.org/drawingml/2006/chartDrawing">
    <cdr:from>
      <cdr:x>0.04606</cdr:x>
      <cdr:y>0.94357</cdr:y>
    </cdr:from>
    <cdr:to>
      <cdr:x>0.98669</cdr:x>
      <cdr:y>0.99216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5734050"/>
          <a:ext cx="87534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BA3F87C0-627F-48FB-852A-7F8656260C5E}" type="TxLink">
            <a:rPr lang="en-US" sz="1100" b="1" i="0" u="none" strike="noStrike">
              <a:solidFill>
                <a:srgbClr val="000000"/>
              </a:solidFill>
              <a:latin typeface="Times New Roman"/>
              <a:cs typeface="Times New Roman"/>
            </a:rPr>
            <a:pPr algn="r"/>
            <a:t>760810 Ростовский колледж отраслевых технологий</a:t>
          </a:fld>
          <a:endParaRPr lang="ru-RU" sz="1100"/>
        </a:p>
      </cdr:txBody>
    </cdr:sp>
  </cdr:relSizeAnchor>
</c:userShapes>
</file>

<file path=ppt/drawings/drawing144.xml><?xml version="1.0" encoding="utf-8"?>
<c:userShapes xmlns:c="http://schemas.openxmlformats.org/drawingml/2006/chart">
  <cdr:relSizeAnchor xmlns:cdr="http://schemas.openxmlformats.org/drawingml/2006/chartDrawing">
    <cdr:from>
      <cdr:x>0.37871</cdr:x>
      <cdr:y>0.9279</cdr:y>
    </cdr:from>
    <cdr:to>
      <cdr:x>0.68475</cdr:x>
      <cdr:y>0.98433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563880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/>
            <a:t>Профессии</a:t>
          </a:r>
        </a:p>
      </cdr:txBody>
    </cdr:sp>
  </cdr:relSizeAnchor>
</c:userShapes>
</file>

<file path=ppt/drawings/drawing145.xml><?xml version="1.0" encoding="utf-8"?>
<c:userShapes xmlns:c="http://schemas.openxmlformats.org/drawingml/2006/chart">
  <cdr:relSizeAnchor xmlns:cdr="http://schemas.openxmlformats.org/drawingml/2006/chartDrawing">
    <cdr:from>
      <cdr:x>0.35847</cdr:x>
      <cdr:y>0.93494</cdr:y>
    </cdr:from>
    <cdr:to>
      <cdr:x>0.66455</cdr:x>
      <cdr:y>0.99136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5419" y="568171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/>
            <a:t>Специальности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0.0285</cdr:x>
      <cdr:y>0.8874</cdr:y>
    </cdr:from>
    <cdr:to>
      <cdr:x>0.98322</cdr:x>
      <cdr:y>0.93698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927" y="541876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FBED9630-595E-4A90-824A-F93C0E8C198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0.67107</cdr:x>
      <cdr:y>0.13004</cdr:y>
    </cdr:from>
    <cdr:to>
      <cdr:x>0.98958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2143" y="793750"/>
          <a:ext cx="2957963" cy="465981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1520"/>
          <a:ext cx="2963424" cy="47380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0.14662</cdr:y>
    </cdr:from>
    <cdr:to>
      <cdr:x>0.98799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915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20210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0.13409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5340"/>
          <a:ext cx="2963424" cy="4654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0.71955</cdr:x>
      <cdr:y>0.00836</cdr:y>
    </cdr:from>
    <cdr:to>
      <cdr:x>0.98874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6074" y="50799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обучающихся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0.13033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2480"/>
          <a:ext cx="2963424" cy="46771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89660"/>
          <a:ext cx="2963424" cy="43799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0.17043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36320"/>
          <a:ext cx="2963424" cy="44332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0.90675</cdr:y>
    </cdr:from>
    <cdr:to>
      <cdr:x>0.98164</cdr:x>
      <cdr:y>0.95632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160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157D242-87B0-4A29-81E1-D4FE430A914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0.16134</cdr:y>
    </cdr:from>
    <cdr:to>
      <cdr:x>0.98799</cdr:x>
      <cdr:y>0.89707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28855" y="981074"/>
          <a:ext cx="2963424" cy="44737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3. Осуществление  мер материальной и социальной поддержки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0.15288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96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0.66866</cdr:x>
      <cdr:y>0.14568</cdr:y>
    </cdr:from>
    <cdr:to>
      <cdr:x>0.98717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1235" y="8858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0.15064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914400"/>
          <a:ext cx="2959342" cy="45455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0.98252</cdr:x>
      <cdr:y>0.12171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21080"/>
          <a:ext cx="2963424" cy="44485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760810 Ростовский колледж отраслевых технологий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0.03129</cdr:x>
      <cdr:y>0.90996</cdr:y>
    </cdr:from>
    <cdr:to>
      <cdr:x>0.94491</cdr:x>
      <cdr:y>0.98927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0996" y="5524499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рабочих и служащих,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0.89707</cdr:y>
    </cdr:from>
    <cdr:to>
      <cdr:x>1</cdr:x>
      <cdr:y>0.94665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477835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26ACC8-D7D2-414D-AA99-70C4A257FDA7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0.12226</cdr:y>
    </cdr:from>
    <cdr:to>
      <cdr:x>0.98874</cdr:x>
      <cdr:y>0.9007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00631" y="742950"/>
          <a:ext cx="3000519" cy="473055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4. Прочные основы гражданско- правовой грамотности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0.12696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1525"/>
          <a:ext cx="2964030" cy="46946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62000"/>
          <a:ext cx="2964030" cy="47041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37" cy="687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0.11912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23900"/>
          <a:ext cx="2964030" cy="47422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0.11755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14375"/>
          <a:ext cx="2964030" cy="475178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33425"/>
          <a:ext cx="2964030" cy="47327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819150"/>
          <a:ext cx="2964030" cy="46470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0.9007</cdr:y>
    </cdr:from>
    <cdr:to>
      <cdr:x>0.98164</cdr:x>
      <cdr:y>0.95028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161" y="549998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B4AE361-754E-4546-B4E1-0C54D48877B8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0.67346</cdr:x>
      <cdr:y>0.11591</cdr:y>
    </cdr:from>
    <cdr:to>
      <cdr:x>0.99196</cdr:x>
      <cdr:y>0.87531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5885" y="704850"/>
          <a:ext cx="2963331" cy="4617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5. Высокий уровень профессионализма выпускников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0.73081</cdr:x>
      <cdr:y>0.00052</cdr:y>
    </cdr:from>
    <cdr:to>
      <cdr:x>1</cdr:x>
      <cdr:y>0.37304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0850" y="3175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рабочих и служащих,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6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0.91203</cdr:y>
    </cdr:from>
    <cdr:to>
      <cdr:x>0.97061</cdr:x>
      <cdr:y>0.96161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58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0.09398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1500"/>
          <a:ext cx="2963424" cy="4898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0.00752</cdr:y>
    </cdr:from>
    <cdr:to>
      <cdr:x>1</cdr:x>
      <cdr:y>0.08772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45720"/>
          <a:ext cx="9255115" cy="48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0.91329</cdr:y>
    </cdr:from>
    <cdr:to>
      <cdr:x>0.96979</cdr:x>
      <cdr:y>0.96287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5346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0.10276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4840"/>
          <a:ext cx="2963424" cy="48447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0.98136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0.9183</cdr:y>
    </cdr:from>
    <cdr:to>
      <cdr:x>0.96979</cdr:x>
      <cdr:y>0.96788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839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9120"/>
          <a:ext cx="2963424" cy="48904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0.08521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6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0.92007</cdr:y>
    </cdr:from>
    <cdr:to>
      <cdr:x>0.97061</cdr:x>
      <cdr:y>0.96965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4704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0.1161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5972"/>
          <a:ext cx="2963424" cy="47636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0.00666</cdr:x>
      <cdr:y>0.00184</cdr:y>
    </cdr:from>
    <cdr:to>
      <cdr:x>0.99731</cdr:x>
      <cdr:y>0.10873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006" y="11206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0.03644</cdr:x>
      <cdr:y>0.90917</cdr:y>
    </cdr:from>
    <cdr:to>
      <cdr:x>0.99117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765" y="5551672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03FFFE6-5F0D-408D-9540-50B23DEE3EDC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0.67504</cdr:x>
      <cdr:y>0.11748</cdr:y>
    </cdr:from>
    <cdr:to>
      <cdr:x>0.99355</cdr:x>
      <cdr:y>0.89466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0586" y="714376"/>
          <a:ext cx="2963423" cy="47258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6. Давать качественные знания по специальным дисциплинам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0.91454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108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4360"/>
          <a:ext cx="2963424" cy="48752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0.00459</cdr:y>
    </cdr:from>
    <cdr:to>
      <cdr:x>0.99856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794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600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760810 Ростовский колледж отраслевых технологий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0.03752</cdr:x>
      <cdr:y>0.91405</cdr:y>
    </cdr:from>
    <cdr:to>
      <cdr:x>0.95114</cdr:x>
      <cdr:y>0.99336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8974" y="5549347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специалистов среднего звена,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0.59275</cdr:x>
      <cdr:y>0.92676</cdr:y>
    </cdr:from>
    <cdr:to>
      <cdr:x>0.99795</cdr:x>
      <cdr:y>0.97634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4974" y="5635382"/>
          <a:ext cx="3769995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0.64389</cdr:x>
      <cdr:y>0.09399</cdr:y>
    </cdr:from>
    <cdr:to>
      <cdr:x>0.9624</cdr:x>
      <cdr:y>0.89479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90730" y="571501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0.00423</cdr:x>
      <cdr:y>0.00313</cdr:y>
    </cdr:from>
    <cdr:to>
      <cdr:x>0.99898</cdr:x>
      <cdr:y>0.07132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380" y="19049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0.10699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49431"/>
          <a:ext cx="2959342" cy="48104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0.91579</cdr:y>
    </cdr:from>
    <cdr:to>
      <cdr:x>0.96979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7220"/>
          <a:ext cx="2963424" cy="48523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0.00507</cdr:x>
      <cdr:y>0.00369</cdr:y>
    </cdr:from>
    <cdr:to>
      <cdr:x>0.99736</cdr:x>
      <cdr:y>0.0819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14" y="22412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0.14098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57250"/>
          <a:ext cx="2963424" cy="46123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0.90433</cdr:y>
    </cdr:from>
    <cdr:to>
      <cdr:x>0.99434</cdr:x>
      <cdr:y>0.95391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2213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D0B4BEE-CABE-4C08-B5AE-FCBA66FE7F4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0.67028</cdr:x>
      <cdr:y>0.12531</cdr:y>
    </cdr:from>
    <cdr:to>
      <cdr:x>0.98878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6299" y="761999"/>
          <a:ext cx="2963330" cy="46928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0.00052</cdr:y>
    </cdr:from>
    <cdr:to>
      <cdr:x>1</cdr:x>
      <cdr:y>0.09868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3175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7. Обеспечение учебного процесса оборудованием, позволяющим использовать современные, в т.ч. компьютерные технологии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3138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0.01253</cdr:y>
    </cdr:from>
    <cdr:to>
      <cdr:x>0.99856</cdr:x>
      <cdr:y>0.08459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762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5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0.72296</cdr:x>
      <cdr:y>0.00836</cdr:y>
    </cdr:from>
    <cdr:to>
      <cdr:x>0.99215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27825" y="50800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специалистов среднего звена,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0.90639</cdr:y>
    </cdr:from>
    <cdr:to>
      <cdr:x>0.96856</cdr:x>
      <cdr:y>0.95597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115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0.15821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62025"/>
          <a:ext cx="2963424" cy="4507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1060"/>
          <a:ext cx="2963424" cy="46085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0.91037</cdr:y>
    </cdr:from>
    <cdr:to>
      <cdr:x>0.99434</cdr:x>
      <cdr:y>0.95995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5905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5CF9B66-89F4-4C12-9B7E-4E56EABA9CD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0.67266</cdr:x>
      <cdr:y>0.12218</cdr:y>
    </cdr:from>
    <cdr:to>
      <cdr:x>0.99117</cdr:x>
      <cdr:y>0.89828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8442" y="742951"/>
          <a:ext cx="2963424" cy="471927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8. Доброжелательное, вежливое, тактичное отношение педагогов к студентам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799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0.08041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0.14254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6775"/>
          <a:ext cx="2963424" cy="46028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66750"/>
          <a:ext cx="2959342" cy="47931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799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5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0.14824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904875"/>
          <a:ext cx="2957963" cy="45855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0.04701</cdr:x>
      <cdr:y>0.01951</cdr:y>
    </cdr:from>
    <cdr:to>
      <cdr:x>0.98376</cdr:x>
      <cdr:y>0.13264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563" y="119064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0.12657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9620"/>
          <a:ext cx="2963424" cy="46999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0.00705</cdr:x>
      <cdr:y>0.91279</cdr:y>
    </cdr:from>
    <cdr:to>
      <cdr:x>0.96178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68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9B03626-8D3E-409A-8BF7-4AE0DB77CFD3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0.67584</cdr:x>
      <cdr:y>0.13001</cdr:y>
    </cdr:from>
    <cdr:to>
      <cdr:x>0.99434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8029" y="790575"/>
          <a:ext cx="2963330" cy="46642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9. давать качественные знания по общеобразовательным предметам, достаточные для жизни в современном обществе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0.91266</cdr:y>
    </cdr:from>
    <cdr:to>
      <cdr:x>0.97061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49"/>
          <a:ext cx="2963424" cy="47647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0.00365</cdr:y>
    </cdr:from>
    <cdr:to>
      <cdr:x>0.99856</cdr:x>
      <cdr:y>0.10495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2225"/>
          <a:ext cx="9239853" cy="61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</cdr:y>
    </cdr:from>
    <cdr:to>
      <cdr:x>1</cdr:x>
      <cdr:y>0.06819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1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0.11779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6280"/>
          <a:ext cx="2963424" cy="47533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0.15664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52499"/>
          <a:ext cx="2963424" cy="4517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0.04299</cdr:x>
      <cdr:y>0.90909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5524500"/>
          <a:ext cx="8632374" cy="334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0.12782</cdr:y>
    </cdr:from>
    <cdr:to>
      <cdr:x>0.98799</cdr:x>
      <cdr:y>0.48433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6756"/>
          <a:ext cx="2964030" cy="216646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0.01897</cdr:x>
      <cdr:y>0.90312</cdr:y>
    </cdr:from>
    <cdr:to>
      <cdr:x>0.97369</cdr:x>
      <cdr:y>0.9527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323" y="551475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77572E1-CFA9-4468-83AC-E2E457ECE6D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0.6679</cdr:x>
      <cdr:y>0.10902</cdr:y>
    </cdr:from>
    <cdr:to>
      <cdr:x>0.9864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4155" y="662940"/>
          <a:ext cx="2963330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10. Содействие выпускникам в трудоустройстве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0.12224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46125"/>
          <a:ext cx="2957963" cy="47443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800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0.11529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1040"/>
          <a:ext cx="2963424" cy="47685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0.16667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13460"/>
          <a:ext cx="2963424" cy="4456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0.15977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71550"/>
          <a:ext cx="2963424" cy="4498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7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0.90675</cdr:y>
    </cdr:from>
    <cdr:to>
      <cdr:x>1</cdr:x>
      <cdr:y>0.95632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50FFDA4-80AC-4602-B7B6-54AC7F546D0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0.67187</cdr:x>
      <cdr:y>0.12531</cdr:y>
    </cdr:from>
    <cdr:to>
      <cdr:x>0.99037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1092" y="762000"/>
          <a:ext cx="2963330" cy="467085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11. Четко организованные учебные занятия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0.14434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81063"/>
          <a:ext cx="2957963" cy="46093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0.00321</cdr:x>
      <cdr:y>0.01305</cdr:y>
    </cdr:from>
    <cdr:to>
      <cdr:x>0.99795</cdr:x>
      <cdr:y>0.08124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55" y="793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6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0.15194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39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0.13158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0100"/>
          <a:ext cx="2963424" cy="46694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5.xml><?xml version="1.0" encoding="utf-8"?>
<c:userShapes xmlns:c="http://schemas.openxmlformats.org/drawingml/2006/chart">
  <cdr:relSizeAnchor xmlns:cdr="http://schemas.openxmlformats.org/drawingml/2006/chartDrawing">
    <cdr:from>
      <cdr:x>0.01658</cdr:x>
      <cdr:y>0.90917</cdr:y>
    </cdr:from>
    <cdr:to>
      <cdr:x>0.97131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172" y="5551673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593DA5F-BA52-4266-9BCE-196E6E63E62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760810 Ростовский колледж отраслевых технологий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12. Четкая организация производственной практикой на современном оборудовании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0.09868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0076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8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0.91266</cdr:y>
    </cdr:from>
    <cdr:to>
      <cdr:x>0.97163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0.91039</cdr:y>
    </cdr:from>
    <cdr:to>
      <cdr:x>0.97061</cdr:x>
      <cdr:y>0.95997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7" y="5526105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760810 Ростовский колледж отраслевых технологий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0.12411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53341"/>
          <a:ext cx="2959342" cy="4706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31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23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72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4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6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54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2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0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5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B0E4-3863-4B19-B266-01C45EAF1E9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59429-7A97-4370-87C1-9FF235DE5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2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4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8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4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0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3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4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8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9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0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2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3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4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5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8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0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1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2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4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Мониторинг удовлетворенности качеством образования в организациях среднего профессионального образования Ярославской области: 2022 год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35000" y="1270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Результаты исследования удовлетворенности образованием обучающихся: 760810 Ростовский колледж отраслевых технологий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35000" y="1905000"/>
            <a:ext cx="889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В опросе участвовало 216 человек, в том числе 93 обучающихся по рабочим профессиям, 123 обучающихся по программам подготовки специалистов среднего звена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5000" y="2921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Процент обучающихся, удовлетворенных образованием: 93,06%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5000" y="3175000"/>
            <a:ext cx="8890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Под удовлетворенностью образованием в данной методике предполагается эмоционально-оценочное отношение обучающихся к образовательным результатам и условиям предоставления образования.
Под запросом понимаются стремления, интересы, потребности обучающегося, которые он соотносит с получаемым образованием. 
Интегральным показателем удовлетворённости качеством образования служит   неудовлетворённый запрос. Он измеряется как разница между запросом и удовлетворённостью, может рассматриваться как по отдельным параметрам, так и в целом.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37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9147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86952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12328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61768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2904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114533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289745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076502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2881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32248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52560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693339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68905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444309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93905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81141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0278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932381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86653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888520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15840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081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02905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667420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62653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694215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9780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42043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7892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26100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53047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754580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375305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30297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83480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58267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30663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52571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98394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46230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223269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326162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856667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0762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66053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094371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56574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444088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9148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20446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92229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070479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21753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43493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9740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443189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022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909041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300444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541894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79955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41970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945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160031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60061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270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877681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761263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60311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53264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12289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421041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956971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16490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11678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10524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7299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89469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9660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75094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9732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875633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90285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59137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78108"/>
              </p:ext>
            </p:extLst>
          </p:nvPr>
        </p:nvGraphicFramePr>
        <p:xfrm>
          <a:off x="360000" y="360000"/>
          <a:ext cx="8255000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239738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010496"/>
              </p:ext>
            </p:extLst>
          </p:nvPr>
        </p:nvGraphicFramePr>
        <p:xfrm>
          <a:off x="360000" y="360000"/>
          <a:ext cx="8255000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567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83996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25851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2031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09627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370854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69396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23507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23933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97039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891426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358034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19097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4167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84052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46229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727964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7726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253974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3829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581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36049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8001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6679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2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42797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5998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68807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358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2006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035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70173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Оцениваемые параметры удовлетворённости образованием.
1. Готовность выпускников к вхождению в производственный коллектив 
2. Забота о сохранении здоровья,безопасных и комфортных условий обучения студентов
3. Осуществление  мер материальной и социальной поддержки студентов
4. Прочные основы гражданско- правовой грамотности
5. Высокий уровень профессионализма выпускников 
6. Давать качественные знания по специальным дисциплинам
7. Обеспечение учебного процесса оборудованием, позволяющим использовать современные, в т.ч. компьютерные технологии
8. Доброжелательное, вежливое, тактичное отношение педагогов к студентам
9. давать качественные знания по общеобразовательным предметам, достаточные для жизни в современном обществе
10. Содействие выпускникам в трудоустройстве
11. Четко организованные учебные занятия
12. Четкая организация производственной практикой на современном оборудовании
13. Сформированность у выпускников навыков самоорганизованности в работе
14. Сформированность  у выпускников навыков  эффективного делового общения
15. Организация интересной, разноообразной внеучебной деятельности студентов
16. Хороший психологический климат в студенческих коллективах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14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38678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765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0459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8913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17196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3138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0568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25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04940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07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09729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7925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0943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3317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19453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2348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44385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5640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80605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842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Структурный анализ удовлетворённости (последние слайды) позволяет выделить наиболее значимые, с точки зрения обучающихся, утверждения. Они имеют самые большие структурные веса и представляют собой своеобразные «точки приложения сил», воздействие на которые обеспечит скорейшее достижение положительных результатов. Голубой ломаной линией представлены структурные веса для ОУ, пунктирной бордовой линией – структурные веса для ЯО. Зелёными столбцами представлены средние значения признаков для ОУ, бордовыми отрезками на этих столбцах – средние значения  для ЯО.
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757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1992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034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19037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0647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8846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5729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190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6279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605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9382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525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35793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84151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73745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1952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61689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97855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955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4251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337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32280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69035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19229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550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300493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87353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13404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39650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61194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1119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14429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56355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1109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43569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96029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04050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056876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41052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62607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77404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03099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6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85620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022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88661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5403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7781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2387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47814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32588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27784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52407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44404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7150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285966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05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18894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58471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13011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6086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8061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63665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493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320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812549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09618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9034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9172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8255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8804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8663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15594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39601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52296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2189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2876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9203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379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84187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49418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44672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5296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8212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759924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7083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656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61955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7244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70960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93079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5385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44550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4218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21564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05651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5539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9478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8732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72824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5145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33590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9197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9363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66738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8437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948660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95936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47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862617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16950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38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94136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2828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87729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52905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59002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7343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681677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6004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9974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75900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68515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695224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078501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85513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00766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50066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578855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74884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193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7397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85614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5877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918741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62580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712440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97442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66984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5543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559811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45700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12633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66833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735690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34012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583226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2743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84037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73984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688313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77692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1754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8682</Words>
  <Application>Microsoft Office PowerPoint</Application>
  <PresentationFormat>Широкоэкранный</PresentationFormat>
  <Paragraphs>918</Paragraphs>
  <Slides>148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148</vt:i4>
      </vt:variant>
    </vt:vector>
  </HeadingPairs>
  <TitlesOfParts>
    <vt:vector size="15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</cp:revision>
  <dcterms:created xsi:type="dcterms:W3CDTF">2023-01-18T05:57:33Z</dcterms:created>
  <dcterms:modified xsi:type="dcterms:W3CDTF">2023-01-18T05:57:47Z</dcterms:modified>
</cp:coreProperties>
</file>