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8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DE25-ACF9-442C-AF94-A8F9FA168F1A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422C-E35C-4F54-BD03-7FAACE8C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3422C-E35C-4F54-BD03-7FAACE8C8C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7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spo.ru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724389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Строительство и эксплуатация зданий и сооружений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924944"/>
            <a:ext cx="7027872" cy="677720"/>
          </a:xfrm>
        </p:spPr>
        <p:txBody>
          <a:bodyPr/>
          <a:lstStyle/>
          <a:p>
            <a:pPr algn="ctr"/>
            <a:r>
              <a:rPr lang="ru-RU" dirty="0" smtClean="0"/>
              <a:t>Я возвожу здание с книгой в руках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51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Электронные книги</a:t>
            </a:r>
          </a:p>
        </p:txBody>
      </p:sp>
      <p:pic>
        <p:nvPicPr>
          <p:cNvPr id="3074" name="Picture 2" descr="Архитектурно-строительное проектирование. Проектирование систем отопления, вентиляции и кондиционирования зданий, строений, сооруж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71" y="1651089"/>
            <a:ext cx="2437878" cy="34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роительство, реконструкция, капитальный ремонт объектов капитального строительства. Инженерное оборудование зданий и сооружений и внешние сети. Автоматизация инженерных систем зданий и сооруж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16" y="1651089"/>
            <a:ext cx="2437880" cy="34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овременные строительные материалы и архитектурно-строительные системы зданий. Часть I. Современные строительные материалы для частей зда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51089"/>
            <a:ext cx="2187220" cy="34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в бумажном экземпляре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7257"/>
            <a:ext cx="2016224" cy="31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ruslania.com/pictures/books_photos/41/414795/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2102401" cy="3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-gorod.ru/upload/iblock/710/710909c003366ab3459c6b85faba5a2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03639" cy="31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Книги в бумажном экземпляре</a:t>
            </a:r>
          </a:p>
        </p:txBody>
      </p:sp>
      <p:pic>
        <p:nvPicPr>
          <p:cNvPr id="3" name="Picture 4" descr="https://detectivebookshop.ru/image/1005557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1"/>
            <a:ext cx="1985753" cy="29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vetnt.ru/images/stories/virtuemart/product/00292f9f-d9ce-11df-9146-002215636347_8828065a-18b0-11e0-91a2-0022156363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56" y="1628800"/>
            <a:ext cx="2019363" cy="29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sbuk.ru/uploads/books/369302/3b117bb08454fb690944e31aec8a0aac710a87b7M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1"/>
            <a:ext cx="2307533" cy="35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Уважаемые читатели ждем вас в </a:t>
            </a:r>
            <a:r>
              <a:rPr lang="ru-RU" sz="1600" dirty="0" smtClean="0"/>
              <a:t>библиотеке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r="98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>
                <a:hlinkClick r:id="rId3"/>
              </a:rPr>
              <a:t>www.profspo.ru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3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"/>
            <a:ext cx="8172400" cy="6858001"/>
          </a:xfrm>
          <a:prstGeom prst="rect">
            <a:avLst/>
          </a:prstGeom>
        </p:spPr>
      </p:pic>
      <p:pic>
        <p:nvPicPr>
          <p:cNvPr id="1026" name="Picture 2" descr="Инженерные изыскания в строительстве. Геология (минералогия, петрографи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4645"/>
            <a:ext cx="875928" cy="12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нженерная геодез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9651"/>
            <a:ext cx="792088" cy="11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роительные материалы и издел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85" y="639651"/>
            <a:ext cx="866411" cy="12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троительные материал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639651"/>
            <a:ext cx="877268" cy="11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роительные материалы и издел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48" y="1988842"/>
            <a:ext cx="885453" cy="12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роизводство строительных материалов, изделий и конструкци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85" y="1988842"/>
            <a:ext cx="918451" cy="12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Строительные материал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36" y="2060849"/>
            <a:ext cx="823157" cy="1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новы проектирования и технической эксплуатации зданий и сооружени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44369"/>
            <a:ext cx="823157" cy="1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роектирование и строительство зданий и сооружени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01" y="3544369"/>
            <a:ext cx="820976" cy="11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частие в проектировании зданий и сооружени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04" y="3544531"/>
            <a:ext cx="842577" cy="11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ехнология и организация строительства. Практику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44531"/>
            <a:ext cx="818547" cy="12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ехнология строительного производств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47" y="4930991"/>
            <a:ext cx="914425" cy="13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Технология и организация строительного производства. Курсовое и дипломное проектировани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98" y="4976334"/>
            <a:ext cx="943376" cy="12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Организация строительного производства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62" y="4958819"/>
            <a:ext cx="864096" cy="12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Организация строительного производства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51" y="1989249"/>
            <a:ext cx="873205" cy="12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Организация, планирование и управление в строительстве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84245"/>
            <a:ext cx="877268" cy="12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6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79646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3500" b="1" dirty="0"/>
              <a:t>Инженерные изыскания в строительстве. </a:t>
            </a:r>
            <a:r>
              <a:rPr lang="ru-RU" sz="3500" b="1" dirty="0" smtClean="0"/>
              <a:t>Геология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500" dirty="0" smtClean="0"/>
              <a:t>В учебно-методическом пособии рассмотрены вопросы происхождения, формирования и строения минералов и горных пород. Предназначено для самостоятельной работы обучающихся при подготовке к практическим занятиям и лабораторным работам.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85024" cy="79646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Инженерная геодезия </a:t>
            </a:r>
            <a:endParaRPr lang="ru-RU" sz="3000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Рассматриваются </a:t>
            </a:r>
            <a:r>
              <a:rPr lang="ru-RU" dirty="0"/>
              <a:t>основы теории и практики инженерно-геодезических работ в промышленном и гражданском строительстве в объеме, необходимом для усвоения значения геодезического обеспечения геометрической точности строительства. Даны сведения о современных средствах измерений, применяемых в геодезии (электронных тахеометрах, лазерных рулетках, спутниковых приборах, сканерах).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4023360" cy="792088"/>
          </a:xfrm>
        </p:spPr>
        <p:txBody>
          <a:bodyPr>
            <a:normAutofit fontScale="32500" lnSpcReduction="20000"/>
          </a:bodyPr>
          <a:lstStyle/>
          <a:p>
            <a:pPr marL="1588" indent="0" algn="just">
              <a:buNone/>
            </a:pPr>
            <a:r>
              <a:rPr lang="ru-RU" dirty="0"/>
              <a:t>Инженерные изыскания в строительстве. Геология (минералогия, петрография) : учебно-методическое пособие / П. И. </a:t>
            </a:r>
            <a:r>
              <a:rPr lang="ru-RU" dirty="0" err="1"/>
              <a:t>Кашперюк</a:t>
            </a:r>
            <a:r>
              <a:rPr lang="ru-RU" dirty="0"/>
              <a:t>, Н. А. Платов, А. Д. Потапов [и др.]. — Москва : МИСИ-МГСУ, ЭБС АСВ, 2019. — 85 c. — ISBN 978-5-7264-2000-4. — Текст : электронный // Электронный ресурс цифровой образовательной среды СПО </a:t>
            </a:r>
            <a:r>
              <a:rPr lang="ru-RU" dirty="0" err="1"/>
              <a:t>PROFобразование</a:t>
            </a:r>
            <a:r>
              <a:rPr lang="ru-RU" dirty="0"/>
              <a:t> : [сайт]. — URL: https://profspo.ru/books/95519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1196752"/>
            <a:ext cx="4013016" cy="79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800" dirty="0" err="1">
                <a:latin typeface="+mj-lt"/>
                <a:cs typeface="Times New Roman" panose="02020603050405020304" pitchFamily="18" charset="0"/>
              </a:rPr>
              <a:t>Подшивалов</a:t>
            </a:r>
            <a:r>
              <a:rPr lang="ru-RU" sz="800" dirty="0">
                <a:latin typeface="+mj-lt"/>
                <a:cs typeface="Times New Roman" panose="02020603050405020304" pitchFamily="18" charset="0"/>
              </a:rPr>
              <a:t>, В. П. Инженерная геодезия : учебник / В. П. </a:t>
            </a:r>
            <a:r>
              <a:rPr lang="ru-RU" sz="800" dirty="0" err="1">
                <a:latin typeface="+mj-lt"/>
                <a:cs typeface="Times New Roman" panose="02020603050405020304" pitchFamily="18" charset="0"/>
              </a:rPr>
              <a:t>Подшивалов</a:t>
            </a:r>
            <a:r>
              <a:rPr lang="ru-RU" sz="800" dirty="0">
                <a:latin typeface="+mj-lt"/>
                <a:cs typeface="Times New Roman" panose="02020603050405020304" pitchFamily="18" charset="0"/>
              </a:rPr>
              <a:t>, М. С. </a:t>
            </a:r>
            <a:r>
              <a:rPr lang="ru-RU" sz="800" dirty="0" err="1">
                <a:latin typeface="+mj-lt"/>
                <a:cs typeface="Times New Roman" panose="02020603050405020304" pitchFamily="18" charset="0"/>
              </a:rPr>
              <a:t>Нестеренок</a:t>
            </a:r>
            <a:r>
              <a:rPr lang="ru-RU" sz="800" dirty="0">
                <a:latin typeface="+mj-lt"/>
                <a:cs typeface="Times New Roman" panose="02020603050405020304" pitchFamily="18" charset="0"/>
              </a:rPr>
              <a:t>. — Минск : </a:t>
            </a:r>
            <a:r>
              <a:rPr lang="ru-RU" sz="800" dirty="0" err="1">
                <a:latin typeface="+mj-lt"/>
                <a:cs typeface="Times New Roman" panose="02020603050405020304" pitchFamily="18" charset="0"/>
              </a:rPr>
              <a:t>Вышэйшая</a:t>
            </a:r>
            <a:r>
              <a:rPr lang="ru-RU" sz="800" dirty="0">
                <a:latin typeface="+mj-lt"/>
                <a:cs typeface="Times New Roman" panose="02020603050405020304" pitchFamily="18" charset="0"/>
              </a:rPr>
              <a:t> школа, 2014. — 464 c. — ISBN 978-985-06-2429-1. — Текст : электронный // Электронный ресурс цифровой образовательной среды СПО </a:t>
            </a:r>
            <a:r>
              <a:rPr lang="ru-RU" sz="800" dirty="0" err="1">
                <a:latin typeface="+mj-lt"/>
                <a:cs typeface="Times New Roman" panose="02020603050405020304" pitchFamily="18" charset="0"/>
              </a:rPr>
              <a:t>PROFобразование</a:t>
            </a:r>
            <a:r>
              <a:rPr lang="ru-RU" sz="800" dirty="0">
                <a:latin typeface="+mj-lt"/>
                <a:cs typeface="Times New Roman" panose="02020603050405020304" pitchFamily="18" charset="0"/>
              </a:rPr>
              <a:t> : [сайт]. — URL: https://profspo.ru/books/35482</a:t>
            </a:r>
          </a:p>
        </p:txBody>
      </p:sp>
      <p:pic>
        <p:nvPicPr>
          <p:cNvPr id="2050" name="Picture 2" descr="Инженерные изыскания в строительстве. Геология (минералогия, петрограф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1524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нженерная геоде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1400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Электронные книги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4400" b="1" dirty="0"/>
              <a:t>Строительные материалы и изделия </a:t>
            </a:r>
            <a:endParaRPr lang="ru-RU" sz="4400" b="1" dirty="0" smtClean="0"/>
          </a:p>
          <a:p>
            <a:pPr algn="just"/>
            <a:r>
              <a:rPr lang="ru-RU" sz="3200" dirty="0" smtClean="0"/>
              <a:t>В </a:t>
            </a:r>
            <a:r>
              <a:rPr lang="ru-RU" sz="3200" dirty="0"/>
              <a:t>учебном пособии рассмотрены сведения о классификации строительных материалов и изделий, о взаимосвязи их состава и строения со свойствами, основные положения стандартизации в строительстве. Описаны классы природных и искусственных строительных материалов; особое внимание уделяется вяжущим веществам, а также бетонам и растворам на их основе.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79646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400" b="1" dirty="0"/>
              <a:t>Строительные материалы </a:t>
            </a:r>
            <a:endParaRPr lang="ru-RU" sz="4400" b="1" dirty="0" smtClean="0"/>
          </a:p>
          <a:p>
            <a:pPr algn="just"/>
            <a:r>
              <a:rPr lang="ru-RU" sz="3200" dirty="0" smtClean="0"/>
              <a:t>Изложена </a:t>
            </a:r>
            <a:r>
              <a:rPr lang="ru-RU" sz="3200" dirty="0"/>
              <a:t>методика определения основных физико-механических свойств строительных материалов и изделий: кирпич керамический и керамические плитки для полов, минеральные гипсовые вяжущие, воздушная строительная известь, портландцемент, древесина и теплоизоляционные материалы. Представлена методика испытаний тяжелых, легких, ячеистых бетонов, строительных растворов и сухих смесей строительных.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1019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800" dirty="0"/>
              <a:t>Строительные материалы и изделия : учебное пособие для СПО / В. С. </a:t>
            </a:r>
            <a:r>
              <a:rPr lang="ru-RU" sz="800" dirty="0" err="1"/>
              <a:t>Руднов</a:t>
            </a:r>
            <a:r>
              <a:rPr lang="ru-RU" sz="800" dirty="0"/>
              <a:t>, Е. В. Владимирова, И. К. </a:t>
            </a:r>
            <a:r>
              <a:rPr lang="ru-RU" sz="800" dirty="0" err="1"/>
              <a:t>Доманская</a:t>
            </a:r>
            <a:r>
              <a:rPr lang="ru-RU" sz="800" dirty="0"/>
              <a:t>, Е. С. Герасимова ; под редакцией И. К. </a:t>
            </a:r>
            <a:r>
              <a:rPr lang="ru-RU" sz="800" dirty="0" err="1"/>
              <a:t>Доманской</a:t>
            </a:r>
            <a:r>
              <a:rPr lang="ru-RU" sz="800" dirty="0"/>
              <a:t>. — 2-е изд. — Саратов : Профобразование, 2021. — 201 c. — ISBN 978-5-4488-1129-6.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https://profspo.ru/books/104915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1019504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ru-RU" sz="800" dirty="0"/>
          </a:p>
          <a:p>
            <a:pPr marL="118872" indent="0" algn="just">
              <a:buNone/>
            </a:pPr>
            <a:r>
              <a:rPr lang="ru-RU" sz="800" dirty="0" smtClean="0"/>
              <a:t>Строительные </a:t>
            </a:r>
            <a:r>
              <a:rPr lang="ru-RU" sz="800" dirty="0"/>
              <a:t>материалы : учебно-методическое пособие (лабораторный практикум) / Н. М. Зайченко, С. В. </a:t>
            </a:r>
            <a:r>
              <a:rPr lang="ru-RU" sz="800" dirty="0" err="1"/>
              <a:t>Лахтарина</a:t>
            </a:r>
            <a:r>
              <a:rPr lang="ru-RU" sz="800" dirty="0"/>
              <a:t>, Е. В. Егорова [и др.]. — Макеевка : Донбасская национальная академия строительства и архитектуры, ЭБС АСВ, 2020. — 173 c. — ISBN 2227-8397.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https://profspo.ru/books/93876</a:t>
            </a:r>
          </a:p>
        </p:txBody>
      </p:sp>
      <p:pic>
        <p:nvPicPr>
          <p:cNvPr id="3074" name="Picture 2" descr="Строительные материалы и изд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роитель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204864"/>
            <a:ext cx="183825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роительные материалы и изд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23713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оизводство строительных материалов, изделий и конструк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24050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1" y="3982998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Электронные книги</a:t>
            </a:r>
          </a:p>
        </p:txBody>
      </p:sp>
      <p:pic>
        <p:nvPicPr>
          <p:cNvPr id="4102" name="Picture 6" descr="Строительные материа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0" y="692697"/>
            <a:ext cx="22322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зопасность жизнедеятельности при строительстве и эксплуатации зданий и сооруже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71" y="4077072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4352329"/>
            <a:ext cx="50946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Учебное пособие посвящено вопросам охраны труда в строительстве. Рассмотрены элементы техники безопасности для отдельных видов строительных работ, приводятся конкретные рекомендации для обеспечения безопасности труда при эксплуатации строительных машин и механизмов, грузозахватных приспособлений и выполнении погрузочно-разгрузочных работ, при использовании ручного и механизированного инструмента. В отдельном разделе рассмотрены вопросы пожарной безопасности при выполнении работ на строительной площадке. Учебное пособие предназначено для изучения дисциплины «Безопасность жизнедеятельности» по специальности среднего профессионального образования </a:t>
            </a:r>
            <a:r>
              <a:rPr lang="ru-RU" sz="1000" dirty="0" smtClean="0"/>
              <a:t>08.02.01 </a:t>
            </a:r>
            <a:r>
              <a:rPr lang="ru-RU" sz="1000" dirty="0"/>
              <a:t>«Строительство и эксплуатация зданий и сооружений».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983544"/>
            <a:ext cx="50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Колотушкин</a:t>
            </a:r>
            <a:r>
              <a:rPr lang="ru-RU" sz="800" dirty="0"/>
              <a:t>, В. В. </a:t>
            </a:r>
            <a:r>
              <a:rPr lang="ru-RU" sz="800" b="1" dirty="0"/>
              <a:t>Безопасность жизнедеятельности при строительстве и эксплуатации зданий и сооружений</a:t>
            </a:r>
            <a:r>
              <a:rPr lang="ru-RU" sz="800" dirty="0"/>
              <a:t> : учебное пособие для СПО / В. В. </a:t>
            </a:r>
            <a:r>
              <a:rPr lang="ru-RU" sz="800" dirty="0" err="1"/>
              <a:t>Колотушкин</a:t>
            </a:r>
            <a:r>
              <a:rPr lang="ru-RU" sz="800" dirty="0"/>
              <a:t>, С. Д. Николенко. — Саратов : Профобразование, 2019. — 198 c. — ISBN 978-5-4488-0374-1.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https://profspo.ru/books/87270</a:t>
            </a:r>
          </a:p>
        </p:txBody>
      </p:sp>
    </p:spTree>
    <p:extLst>
      <p:ext uri="{BB962C8B-B14F-4D97-AF65-F5344CB8AC3E}">
        <p14:creationId xmlns:p14="http://schemas.microsoft.com/office/powerpoint/2010/main" val="34892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Электронные 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196752"/>
            <a:ext cx="3905584" cy="20882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800" dirty="0"/>
              <a:t>В учебном пособии на примере гостиничных предприятий анализируются основы проектирования и технической эксплуатации зданий, сооружений. Рассмотрены базовые этапы и стадии проектирования и строительства гостиниц; требования безопасности, предъявляемые к зданиям гостиниц и связанным с ними процессам; особенности проектирования и строительства гостиниц; основные требования и правила по эксплуатации гостиниц; санитарно-эпидемиологические требования при проектировании, строительстве и эксплуатации гостиниц. </a:t>
            </a:r>
            <a:r>
              <a:rPr lang="ru-RU" sz="800" dirty="0" smtClean="0"/>
              <a:t>Отдельное </a:t>
            </a:r>
            <a:r>
              <a:rPr lang="ru-RU" sz="800" dirty="0"/>
              <a:t>внимание уделено основным понятиям, применяемым в проектировании и строительстве; общим вопросам, касающимся состава проектной документации; нормативной базе и принципам проектирования и строительства гостиниц; общим требованиям к доступным средствам размещения, предназначенным для лиц с </a:t>
            </a:r>
            <a:r>
              <a:rPr lang="ru-RU" sz="800" dirty="0" smtClean="0"/>
              <a:t>ограниченными физическими возможностями.</a:t>
            </a:r>
          </a:p>
          <a:p>
            <a:pPr marL="82296" indent="0" algn="just">
              <a:buNone/>
            </a:pPr>
            <a:r>
              <a:rPr lang="ru-RU" sz="800" dirty="0" smtClean="0"/>
              <a:t>Павлищева</a:t>
            </a:r>
            <a:r>
              <a:rPr lang="ru-RU" sz="800" dirty="0"/>
              <a:t>, Н. А. </a:t>
            </a:r>
            <a:r>
              <a:rPr lang="ru-RU" sz="800" b="1" dirty="0"/>
              <a:t>Основы проектирования и технической эксплуатации зданий и сооружений </a:t>
            </a:r>
            <a:r>
              <a:rPr lang="ru-RU" sz="800" dirty="0"/>
              <a:t>: учебное пособие / Н. А. Павлищева. — Москва : Ай Пи Ар Медиа, 2020. — 390 c. — ISBN 978-5-4497-0479-5.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</a:t>
            </a:r>
            <a:r>
              <a:rPr lang="ru-RU" sz="800" dirty="0" smtClean="0"/>
              <a:t>profspo.ru/books/93544</a:t>
            </a:r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96752"/>
            <a:ext cx="3657600" cy="20882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900" dirty="0"/>
              <a:t>В учебном пособии рассмотрены принципы, приемы, средства строительного проектирования гражданских зданий. Издание содержит большое количество иллюстраций архитектурно-конструктивных решений, чертежи узлов, схемы, таблицы, разработанные ведущими проектными институтами и отдельными иностранными фирмами</a:t>
            </a:r>
            <a:r>
              <a:rPr lang="ru-RU" sz="900" dirty="0" smtClean="0"/>
              <a:t>.</a:t>
            </a:r>
          </a:p>
          <a:p>
            <a:pPr marL="82296" indent="0" algn="just">
              <a:buNone/>
            </a:pPr>
            <a:r>
              <a:rPr lang="ru-RU" sz="900" dirty="0" smtClean="0"/>
              <a:t> </a:t>
            </a:r>
            <a:r>
              <a:rPr lang="ru-RU" sz="900" dirty="0" err="1"/>
              <a:t>Плешивцев</a:t>
            </a:r>
            <a:r>
              <a:rPr lang="ru-RU" sz="900" dirty="0"/>
              <a:t>, А. А. </a:t>
            </a:r>
            <a:r>
              <a:rPr lang="ru-RU" sz="900" b="1" dirty="0"/>
              <a:t>Проектирование и строительство зданий и сооружений</a:t>
            </a:r>
            <a:r>
              <a:rPr lang="ru-RU" sz="900" dirty="0"/>
              <a:t> : учебное пособие для СПО / А. А. </a:t>
            </a:r>
            <a:r>
              <a:rPr lang="ru-RU" sz="900" dirty="0" err="1"/>
              <a:t>Плешивцев</a:t>
            </a:r>
            <a:r>
              <a:rPr lang="ru-RU" sz="900" dirty="0"/>
              <a:t>. — Саратов : Профобразование, Ай Пи Ар Медиа, 2020. — 364 c. — ISBN 978-5-4488-0507-3, 978-5-4497-0324-8.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https://profspo.ru/books/89245</a:t>
            </a:r>
          </a:p>
        </p:txBody>
      </p:sp>
      <p:pic>
        <p:nvPicPr>
          <p:cNvPr id="5122" name="Picture 2" descr="Основы проектирования и технической эксплуатации зданий и сооруж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2088232" cy="2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ектирование и строительство зданий и сооруж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501008"/>
            <a:ext cx="2088232" cy="2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ехнология и организация строительства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04664"/>
            <a:ext cx="1368153" cy="20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474345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Рассматривается решение типовых задач по основным разделам дисциплин профессионального цикла «Технологические процессы в строительстве», «Технология и организация строительного производства», «Организация и управление в строительстве» с учетом требований действующих нормативных документов. Предназначено для студентов всех форм обучения направления «Строительство» при выполнении ими практических занятий, курсовом проектировании и подготовке выпускной квалификационной работы. Может быть полезно преподавателям и практическим работникам в области планирования и организации строительного производства</a:t>
            </a:r>
            <a:r>
              <a:rPr lang="ru-RU" sz="900" dirty="0" smtClean="0"/>
              <a:t>.</a:t>
            </a:r>
          </a:p>
          <a:p>
            <a:pPr algn="just"/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Михайлов, А. Ю. </a:t>
            </a:r>
            <a:r>
              <a:rPr lang="ru-RU" sz="900" b="1" dirty="0"/>
              <a:t>Технология и организация строительства</a:t>
            </a:r>
            <a:r>
              <a:rPr lang="ru-RU" sz="900" dirty="0"/>
              <a:t>. Практикум : учебно-практическое пособие / А. Ю. Михайлов. — 2-е изд. — Москва, Вологда : Инфра-Инженерия, 2020. — 200 c. — ISBN 978-5-9729-0461-7.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https://profspo.ru/books/98402</a:t>
            </a:r>
          </a:p>
        </p:txBody>
      </p:sp>
      <p:pic>
        <p:nvPicPr>
          <p:cNvPr id="6148" name="Picture 4" descr="Технология строительного производ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4" y="2636912"/>
            <a:ext cx="1417454" cy="20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492896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учебнике приведены основные методы производства строительно-монтажных работ при возведении промышленных и гражданских зданий, положения по эксплуатации строительных машин, организации и безопасности труда рабочих, контролю качества работ. Особое внимание уделено требованиям технических нормативных правовых актов в области строительства, прогрессивным научно-техническим достижениям, учтены изменения, которые произошли в данной сфере в последние годы. Иллюстративный материал и QR-коды позволяют наглядно представить технологию строительных процессов, использовать данный материал при проектировании курсовых и дипломных проектов. </a:t>
            </a:r>
            <a:endParaRPr lang="ru-RU" sz="1000" dirty="0" smtClean="0"/>
          </a:p>
          <a:p>
            <a:pPr algn="just"/>
            <a:r>
              <a:rPr lang="ru-RU" sz="1000" dirty="0" err="1" smtClean="0"/>
              <a:t>Рыжевская</a:t>
            </a:r>
            <a:r>
              <a:rPr lang="ru-RU" sz="1000" dirty="0"/>
              <a:t>, М. П. </a:t>
            </a:r>
            <a:r>
              <a:rPr lang="ru-RU" sz="1000" b="1" dirty="0"/>
              <a:t>Технология строительного производства </a:t>
            </a:r>
            <a:r>
              <a:rPr lang="ru-RU" sz="1000" dirty="0"/>
              <a:t>: учебник / М. П. </a:t>
            </a:r>
            <a:r>
              <a:rPr lang="ru-RU" sz="1000" dirty="0" err="1"/>
              <a:t>Рыжевская</a:t>
            </a:r>
            <a:r>
              <a:rPr lang="ru-RU" sz="1000" dirty="0"/>
              <a:t>. — Минск : Республиканский институт профессионального образования (РИПО), 2019. — 520 c. — ISBN 978-985-503-890-1.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https://profspo.ru/books/94331 </a:t>
            </a:r>
          </a:p>
        </p:txBody>
      </p:sp>
      <p:pic>
        <p:nvPicPr>
          <p:cNvPr id="6150" name="Picture 6" descr="Технология и организация строительного производства. Курсовое и дипломное проектиров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4" y="4783047"/>
            <a:ext cx="1417454" cy="18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486916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учебном пособии изложена методика разработки курсовых и дипломных проектов по технологии и организации строительного производства. Учебное пособие содержит требования к оформлению курсовых и дипломных проектов, их составу и содержанию. Материал дополняют схемы, рисунки, чертежи; требования по проектированию основных разделов ППР, которые являются обязательными разделами курсовых и дипломных проектов</a:t>
            </a:r>
            <a:r>
              <a:rPr lang="ru-RU" sz="1000" dirty="0" smtClean="0"/>
              <a:t>.</a:t>
            </a:r>
            <a:r>
              <a:rPr lang="ru-RU" sz="1000" dirty="0"/>
              <a:t> </a:t>
            </a:r>
            <a:endParaRPr lang="ru-RU" sz="1000" dirty="0" smtClean="0"/>
          </a:p>
          <a:p>
            <a:pPr algn="just"/>
            <a:r>
              <a:rPr lang="ru-RU" sz="1000" dirty="0" err="1" smtClean="0"/>
              <a:t>Рыжевская</a:t>
            </a:r>
            <a:r>
              <a:rPr lang="ru-RU" sz="1000" dirty="0"/>
              <a:t>, М. П. </a:t>
            </a:r>
            <a:r>
              <a:rPr lang="ru-RU" sz="1000" b="1" dirty="0"/>
              <a:t>Технология и организация строительного производства</a:t>
            </a:r>
            <a:r>
              <a:rPr lang="ru-RU" sz="1000" dirty="0"/>
              <a:t>. Курсовое и дипломное проектирование : учебное пособие / М. П. </a:t>
            </a:r>
            <a:r>
              <a:rPr lang="ru-RU" sz="1000" dirty="0" err="1"/>
              <a:t>Рыжевская</a:t>
            </a:r>
            <a:r>
              <a:rPr lang="ru-RU" sz="1000" dirty="0"/>
              <a:t>. — Минск : Республиканский институт профессионального образования (РИПО), 2016. — 292 c. — ISBN 978-985-503-557-3.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https://profspo.ru/books/67754</a:t>
            </a:r>
          </a:p>
        </p:txBody>
      </p:sp>
    </p:spTree>
    <p:extLst>
      <p:ext uri="{BB962C8B-B14F-4D97-AF65-F5344CB8AC3E}">
        <p14:creationId xmlns:p14="http://schemas.microsoft.com/office/powerpoint/2010/main" val="18790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Электронные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3657600" cy="115212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900" dirty="0"/>
              <a:t>В учебнике рассматриваются основные этапы подготовки строительного производства, проектирование </a:t>
            </a:r>
            <a:r>
              <a:rPr lang="ru-RU" sz="900" dirty="0" err="1"/>
              <a:t>стройгенпланов</a:t>
            </a:r>
            <a:r>
              <a:rPr lang="ru-RU" sz="900" dirty="0"/>
              <a:t>, составление календарных планов и сетевых графиков, организация строительства поточными методами, контроля и надзора за строительством и др. Предназначен для учащихся учреждений среднего специального образования, изучающих основы организации строительного производства</a:t>
            </a:r>
            <a:r>
              <a:rPr lang="ru-RU" sz="900" dirty="0" smtClean="0"/>
              <a:t>.</a:t>
            </a:r>
          </a:p>
          <a:p>
            <a:pPr marL="82296" indent="0" algn="just">
              <a:buNone/>
            </a:pPr>
            <a:r>
              <a:rPr lang="ru-RU" sz="900" dirty="0" err="1"/>
              <a:t>Рыжевская</a:t>
            </a:r>
            <a:r>
              <a:rPr lang="ru-RU" sz="900" dirty="0"/>
              <a:t>, М. П. </a:t>
            </a:r>
            <a:r>
              <a:rPr lang="ru-RU" sz="900" b="1" dirty="0"/>
              <a:t>Организация строительного производства </a:t>
            </a:r>
            <a:r>
              <a:rPr lang="ru-RU" sz="900" dirty="0"/>
              <a:t>: учебник / М. П. </a:t>
            </a:r>
            <a:r>
              <a:rPr lang="ru-RU" sz="900" dirty="0" err="1"/>
              <a:t>Рыжевская</a:t>
            </a:r>
            <a:r>
              <a:rPr lang="ru-RU" sz="900" dirty="0"/>
              <a:t>. — Минск : Республиканский институт профессионального образования (РИПО), 2019. — 307 c. — ISBN 978-985-503-904-5.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https://profspo.ru/books/93389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16392" cy="122413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900" dirty="0"/>
              <a:t>В учебном пособии изложены основные положения в области организации, планирования, подготовки и моделирования строительного производства. Изложены принципы, способы и методы осуществления строительства и реализации инвестиционно-строительных проектов. Описано нормативно-техническое и программно-информационное обеспечение строительства, а также субъекты управления его реализацией. Рассмотрены организационно-технологическая подготовка строительного производства и ее проектно-расчетная основа, реализуемая в основных документах, календарных планах и </a:t>
            </a:r>
            <a:r>
              <a:rPr lang="ru-RU" sz="900" dirty="0" err="1" smtClean="0"/>
              <a:t>стройгенпланах</a:t>
            </a:r>
            <a:r>
              <a:rPr lang="ru-RU" sz="900" dirty="0" smtClean="0"/>
              <a:t>.</a:t>
            </a:r>
          </a:p>
          <a:p>
            <a:pPr marL="82296" indent="0" algn="just">
              <a:buNone/>
            </a:pPr>
            <a:r>
              <a:rPr lang="ru-RU" sz="900" b="1" dirty="0"/>
              <a:t>Организация, планирование и управление в строительстве</a:t>
            </a:r>
            <a:r>
              <a:rPr lang="ru-RU" sz="900" dirty="0"/>
              <a:t> : учебное пособие для СПО / составители Е. П. </a:t>
            </a:r>
            <a:r>
              <a:rPr lang="ru-RU" sz="900" dirty="0" err="1"/>
              <a:t>Горбанева</a:t>
            </a:r>
            <a:r>
              <a:rPr lang="ru-RU" sz="900" dirty="0"/>
              <a:t>. — Саратов : Профобразование, 2019. — 119 c. — ISBN 978-5-4488-0376-5.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https://profspo.ru/books/87273 </a:t>
            </a:r>
          </a:p>
        </p:txBody>
      </p:sp>
      <p:pic>
        <p:nvPicPr>
          <p:cNvPr id="5" name="Picture 16" descr="Организация строительного произ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1872208" cy="27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Организация, планирование и управление в строитель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1909158" cy="27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476</TotalTime>
  <Words>1466</Words>
  <Application>Microsoft Office PowerPoint</Application>
  <PresentationFormat>Экран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       Строительство и эксплуатация зданий и сооружений</vt:lpstr>
      <vt:lpstr>Презентация PowerPoint</vt:lpstr>
      <vt:lpstr>Презентация PowerPoint</vt:lpstr>
      <vt:lpstr>Электронные книги</vt:lpstr>
      <vt:lpstr>Электронные книги</vt:lpstr>
      <vt:lpstr>Презентация PowerPoint</vt:lpstr>
      <vt:lpstr>Электронные книги</vt:lpstr>
      <vt:lpstr>Презентация PowerPoint</vt:lpstr>
      <vt:lpstr>Электронные книги</vt:lpstr>
      <vt:lpstr>Электронные книги</vt:lpstr>
      <vt:lpstr>Книги в бумажном экземпляре</vt:lpstr>
      <vt:lpstr>Книги в бумажном экземпляре</vt:lpstr>
      <vt:lpstr>Презентация PowerPoint</vt:lpstr>
      <vt:lpstr>Уважаемые читатели ждем вас в библиотеке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и эксплуатация зданий и сооружений</dc:title>
  <dc:creator>BIBLIOTEKA</dc:creator>
  <cp:lastModifiedBy>admin</cp:lastModifiedBy>
  <cp:revision>29</cp:revision>
  <dcterms:created xsi:type="dcterms:W3CDTF">2021-10-19T05:36:36Z</dcterms:created>
  <dcterms:modified xsi:type="dcterms:W3CDTF">2021-10-27T07:23:07Z</dcterms:modified>
</cp:coreProperties>
</file>