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hyperlink" Target="http://www.profspo.ru/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6636"/>
            <a:ext cx="9160434" cy="6924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04856" cy="5040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Механизация сельского хозяйства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5085184"/>
            <a:ext cx="2592288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Электронные книги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5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1.ozone.ru/s3/multimedia-p/6011811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232248" cy="353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12840"/>
            <a:ext cx="2248644" cy="348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s://files.books.ru/pic/627001-628000/627140/627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12840"/>
            <a:ext cx="2448510" cy="34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3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Уважаемые читатели ждем вас в библиотеке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9" b="992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20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84" y="-11898"/>
            <a:ext cx="9313783" cy="6869897"/>
          </a:xfrm>
          <a:prstGeom prst="rect">
            <a:avLst/>
          </a:prstGeom>
        </p:spPr>
      </p:pic>
      <p:pic>
        <p:nvPicPr>
          <p:cNvPr id="1026" name="Picture 2" descr="Материаловед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84" y="2510636"/>
            <a:ext cx="76099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мазочные материал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61048"/>
            <a:ext cx="720079" cy="102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опливо, смазочные материалы и технические жидкос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41" y="3833490"/>
            <a:ext cx="716642" cy="104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Устройство сельскохозяйственных маши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30938"/>
            <a:ext cx="69532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Топливо, смазочные материалы и технические жидко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6" y="1291744"/>
            <a:ext cx="734206" cy="104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Технология и организация механизированных и мелиоративных работ в сельскохозяйственном производств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39" y="2615800"/>
            <a:ext cx="680201" cy="97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Устройство тракторов. Лабораторный практикум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585512"/>
            <a:ext cx="1368153" cy="193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5" y="260648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Электронные книги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1752" y="764704"/>
            <a:ext cx="2100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</a:t>
            </a:r>
            <a:r>
              <a:rPr lang="ru-RU" u="sng" dirty="0" smtClean="0">
                <a:hlinkClick r:id="rId10"/>
              </a:rPr>
              <a:t>www.profspo.ru</a:t>
            </a:r>
            <a:endParaRPr lang="ru-RU" dirty="0"/>
          </a:p>
        </p:txBody>
      </p:sp>
      <p:sp>
        <p:nvSpPr>
          <p:cNvPr id="5" name="AutoShape 2" descr="Назначение и общее устройство зерноуборочных комбайн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атериаловед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14763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548680"/>
            <a:ext cx="6318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учебнике представлены основные сведения о кристаллическом строении металлов, процессах кристаллизации, пластической деформации и рекристаллизации, фазах, образующиеся в сплавах, механических, технологических, эксплуатационных свойствах металлов. Рассмотрена теория и технология термической и химико-термической обработки стали, описаны основные свойства неметаллических материалов (полимеров, пластмасс, композиционных материалов, резин, стёкол и керамики).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997839"/>
            <a:ext cx="6246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/>
              <a:t>Материаловедение</a:t>
            </a:r>
            <a:r>
              <a:rPr lang="ru-RU" sz="1000" dirty="0"/>
              <a:t> : учебник для СПО / А. А. Воробьев, А. М. </a:t>
            </a:r>
            <a:r>
              <a:rPr lang="ru-RU" sz="1000" dirty="0" err="1"/>
              <a:t>Будюкин</a:t>
            </a:r>
            <a:r>
              <a:rPr lang="ru-RU" sz="1000" dirty="0"/>
              <a:t>, В. Г. Кондратенко [и др.]. — Саратов, Москва : Профобразование, Ай Пи Ар Медиа, 2020. — 356 c. — ISBN 978-5-4488-0866-1, 978-5-4497-0618-8. — Текст : электронный // Электронный ресурс цифровой образовательной среды СПО </a:t>
            </a:r>
            <a:r>
              <a:rPr lang="ru-RU" sz="1000" dirty="0" err="1"/>
              <a:t>PROFобразование</a:t>
            </a:r>
            <a:r>
              <a:rPr lang="ru-RU" sz="1000" dirty="0"/>
              <a:t> : [сайт]. — URL: https://profspo.ru/books/96962</a:t>
            </a:r>
          </a:p>
        </p:txBody>
      </p:sp>
      <p:pic>
        <p:nvPicPr>
          <p:cNvPr id="2052" name="Picture 4" descr="Смазочные материа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14763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996951"/>
            <a:ext cx="6246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практикуме изложены краткие теоретические сведения о коррозии металлов и сплавов, показаны факторы, способствующие коррозии, а также трению и износу, дана основная информация о смазочных материалах, как средств снижения вышеназванных факторов, и методы определения свойств присущих смазочным материалам, дан порядок выполнения практической части работы и составления отчета. Практикум предназначен для изучения дисциплины «Топливо и смазочные материалы» по специальности среднего профессионального образования 35.02.07 «Механизация сельского хозяйства».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381946"/>
            <a:ext cx="6318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Килов, А. С. </a:t>
            </a:r>
            <a:r>
              <a:rPr lang="ru-RU" sz="1000" b="1" dirty="0"/>
              <a:t>Смазочные материалы </a:t>
            </a:r>
            <a:r>
              <a:rPr lang="ru-RU" sz="1000" dirty="0"/>
              <a:t>: практикум для СПО / А. С. Килов, И. Ш. </a:t>
            </a:r>
            <a:r>
              <a:rPr lang="ru-RU" sz="1000" dirty="0" err="1"/>
              <a:t>Тавтилов</a:t>
            </a:r>
            <a:r>
              <a:rPr lang="ru-RU" sz="1000" dirty="0"/>
              <a:t> ; под редакцией С. И. Богодухова. — Саратов : Профобразование, 2020. — 156 c. — ISBN 978-5-4488-0629-2. — Текст : электронный // Электронный ресурс цифровой образовательной среды СПО </a:t>
            </a:r>
            <a:r>
              <a:rPr lang="ru-RU" sz="1000" dirty="0" err="1"/>
              <a:t>PROFобразование</a:t>
            </a:r>
            <a:r>
              <a:rPr lang="ru-RU" sz="1000" dirty="0"/>
              <a:t> : [сайт]. — URL: https://profspo.ru/books/92164</a:t>
            </a:r>
          </a:p>
        </p:txBody>
      </p:sp>
    </p:spTree>
    <p:extLst>
      <p:ext uri="{BB962C8B-B14F-4D97-AF65-F5344CB8AC3E}">
        <p14:creationId xmlns:p14="http://schemas.microsoft.com/office/powerpoint/2010/main" val="42196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опливо, смазочные материалы и технические жидк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4" y="316391"/>
            <a:ext cx="177925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335846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Изложены основные сведения об эксплуатационных свойствах топлива, смазочных материалов, технических жидкостей, используемых в агрегатах сельскохозяйственной техники, а также о средствах транспортировки и заправки нефтепродуктов. Рассмотрены изменения свойств масел в процессе их использования, технологии рационального использования отработанных масел. Приведены сведения о составах консервационных материалов, средствах защиты техники от коррозии. Представлена информация о присадках и добавках к нефтепродуктам для улучшения их эксплуатационных свойств. Изложены методы контроля качества нефтепродуктов, дан обзор оборудования для их осуществления. Проанализированы составы и свойства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биотоплива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биомасел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технического использования. Для студентов инженерных специальностей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агроинженеров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213282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Топливо</a:t>
            </a:r>
            <a:r>
              <a:rPr lang="ru-RU" sz="1000" dirty="0"/>
              <a:t>, смазочные материалы и технические жидкости : учебное пособие / В. В. </a:t>
            </a:r>
            <a:r>
              <a:rPr lang="ru-RU" sz="1000" dirty="0" err="1"/>
              <a:t>Остриков</a:t>
            </a:r>
            <a:r>
              <a:rPr lang="ru-RU" sz="1000" dirty="0"/>
              <a:t>, А. И. </a:t>
            </a:r>
            <a:r>
              <a:rPr lang="ru-RU" sz="1000" dirty="0" err="1"/>
              <a:t>Петрашев</a:t>
            </a:r>
            <a:r>
              <a:rPr lang="ru-RU" sz="1000" dirty="0"/>
              <a:t>, С. Н. Сазонов, А. В. </a:t>
            </a:r>
            <a:r>
              <a:rPr lang="ru-RU" sz="1000" dirty="0" err="1"/>
              <a:t>Забродская</a:t>
            </a:r>
            <a:r>
              <a:rPr lang="ru-RU" sz="1000" dirty="0"/>
              <a:t> ; под редакцией В. В. </a:t>
            </a:r>
            <a:r>
              <a:rPr lang="ru-RU" sz="1000" dirty="0" err="1"/>
              <a:t>Острикова</a:t>
            </a:r>
            <a:r>
              <a:rPr lang="ru-RU" sz="1000" dirty="0"/>
              <a:t>. — Москва, Вологда : Инфра-Инженерия, 2019. — 244 c. — ISBN 978-5-9729-0321-4. — Текст : электронный // Электронный ресурс цифровой образовательной среды СПО </a:t>
            </a:r>
            <a:r>
              <a:rPr lang="ru-RU" sz="1000" dirty="0" err="1"/>
              <a:t>PROFобразование</a:t>
            </a:r>
            <a:r>
              <a:rPr lang="ru-RU" sz="1000" dirty="0"/>
              <a:t> : [сайт]. — URL: https://profspo.ru/books/86659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140968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Изложены основные сведения об эксплуатационных свойствах топлива, смазочных материалов, технических жидкостей, используемых в агрегатах сельскохозяйственной техники, средствах транспортировки и заправки нефтепродуктов. Рассмотрены вопросы изменения свойств масел в процессе их использования, технологии и технические средства рационального использования отработанных масел. Приведены сведения о составах и свойствах консервационных материалов, способы и средства для защиты машин от коррозии. Представлена информация о присадках, добавках к нефтепродуктам для улучшения их эксплуатационных свойств. Изложены методы контроля качества нефтепродуктов и обзор оборудования для их осуществления. Проанализированы составы, свойства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биотоплив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биомасел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использования в сельскохозяйственной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технике.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Топливо, смазочные материалы и технические жидк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4" y="3234897"/>
            <a:ext cx="1813310" cy="257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2154" y="4974267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4000"/>
            <a:r>
              <a:rPr lang="ru-RU" sz="1000" dirty="0"/>
              <a:t>Топливо, смазочные материалы и технические жидкости : учебное пособие / В. В. </a:t>
            </a:r>
            <a:r>
              <a:rPr lang="ru-RU" sz="1000" dirty="0" err="1"/>
              <a:t>Остриков</a:t>
            </a:r>
            <a:r>
              <a:rPr lang="ru-RU" sz="1000" dirty="0"/>
              <a:t>, А. И. </a:t>
            </a:r>
            <a:r>
              <a:rPr lang="ru-RU" sz="1000" dirty="0" err="1"/>
              <a:t>Петрашев</a:t>
            </a:r>
            <a:r>
              <a:rPr lang="ru-RU" sz="1000" dirty="0"/>
              <a:t>, С. Н</a:t>
            </a:r>
            <a:r>
              <a:rPr lang="ru-RU" sz="1000" dirty="0" smtClean="0"/>
              <a:t>. </a:t>
            </a:r>
            <a:r>
              <a:rPr lang="ru-RU" sz="1000" dirty="0"/>
              <a:t>Сазонов [и др.]. — Воронеж : Воронежский Государственный Аграрный Университет им. Императора Петра Первого, 2017. — 395 c. — ISBN 2227-8397. — Текст : электронный // Электронный ресурс цифровой образовательной </a:t>
            </a:r>
            <a:r>
              <a:rPr lang="ru-RU" sz="1000" dirty="0" smtClean="0"/>
              <a:t>среды  СПО </a:t>
            </a:r>
            <a:r>
              <a:rPr lang="ru-RU" sz="1000" dirty="0" err="1"/>
              <a:t>PROFобразование</a:t>
            </a:r>
            <a:r>
              <a:rPr lang="ru-RU" sz="1000" dirty="0"/>
              <a:t> : [сайт]. — URL: https://profspo.ru/books/72773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6222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Рассмотрены основные типы рабочих органов, узлов и агрегатов, назначение, технические характеристики, принцип работы и технические регулировки сельскохозяйственных машин и орудий. Описаны основные неисправности машин и методы их устранения. Предназначено для учащихся учреждений среднего специального и профессионально-технического образования, получающих специальности сельскохозяйственного профиля. Будет полезно мастерам и работникам сельскохозяйственного производства.</a:t>
            </a:r>
          </a:p>
        </p:txBody>
      </p:sp>
      <p:pic>
        <p:nvPicPr>
          <p:cNvPr id="3" name="Picture 8" descr="Устройство сельскохозяйственных маш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12168" cy="22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532985"/>
            <a:ext cx="6318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Клочков, А. В. Устройство сельскохозяйственных машин : учебное пособие / А. В. Клочков, П. М. Новицкий. — Минск : Республиканский институт профессионального образования (РИПО), 2019. — 431 c. — ISBN 978-985-503-911-3. — Текст : электронный // Электронный ресурс цифровой образовательной среды СПО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PROFобразование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[сайт]. — URL: https://profspo.ru/books/93401</a:t>
            </a:r>
          </a:p>
        </p:txBody>
      </p:sp>
      <p:pic>
        <p:nvPicPr>
          <p:cNvPr id="4098" name="Picture 2" descr="Технология и организация механизированных и мелиоративных работ в сельскохозяйственном производств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3" y="3212976"/>
            <a:ext cx="145690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3428999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производственной эксплуатации машинно-тракторного парка, организационные формы эффективного применения техники. Приведен порядок комплектования агрегатов, расчет и обоснование состава агрегатов. Подробно описаны технологические процессы возделывания сельскохозяйственных культур, организация мелиоративно-строительных работ в сельском хозяйстве. Особое внимание уделено требованиям безопасности при выполнении работ и правилам безопасной эксплуатации сельскохозяйственных машин.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4941168"/>
            <a:ext cx="62646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Радченко, Л. Г. Технология и организация механизированных и мелиоративных работ в сельскохозяйственном производстве : учебное пособие / Л. Г. Радченко, В. Р. </a:t>
            </a:r>
            <a:r>
              <a:rPr lang="ru-RU" sz="1000" dirty="0" err="1"/>
              <a:t>Козик</a:t>
            </a:r>
            <a:r>
              <a:rPr lang="ru-RU" sz="1000" dirty="0"/>
              <a:t>. — Минск : Республиканский институт профессионального образования (РИПО), 2014. — 260 c. — ISBN 978-985-503-425-5. — Текст : электронный // Электронный ресурс цифровой образовательной среды СПО </a:t>
            </a:r>
            <a:r>
              <a:rPr lang="ru-RU" sz="1000" dirty="0" err="1"/>
              <a:t>PROFобразование</a:t>
            </a:r>
            <a:r>
              <a:rPr lang="ru-RU" sz="1000" dirty="0"/>
              <a:t> : [сайт]. — URL: https://profspo.ru/books/67753</a:t>
            </a:r>
          </a:p>
        </p:txBody>
      </p:sp>
    </p:spTree>
    <p:extLst>
      <p:ext uri="{BB962C8B-B14F-4D97-AF65-F5344CB8AC3E}">
        <p14:creationId xmlns:p14="http://schemas.microsoft.com/office/powerpoint/2010/main" val="8478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5"/>
            <a:ext cx="3898776" cy="2304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000" dirty="0"/>
              <a:t>В учебном пособии рассмотрены основные вопросы механизации уборки зерна. Приведены конструкции отечественных и зарубежных комбайнов, а также тенденции их развития. Изложены основные технологические регулировки и особенности настройки систем на уборку различных культур. Рабочие процессы описаны с учетом </a:t>
            </a:r>
            <a:r>
              <a:rPr lang="ru-RU" sz="1000" dirty="0" err="1"/>
              <a:t>многовариантности</a:t>
            </a:r>
            <a:r>
              <a:rPr lang="ru-RU" sz="1000" dirty="0"/>
              <a:t> исполнения основных рабочих органов комбайнов. Даны рекомендации по обоснованному выбору комбайна в зависимости от условий его предстоящего применения. Издание подготовлено в соответствии с требованиями Федерального государственного образовательного стандарта среднего профессионального образования. Предназначено для изучения дисциплины «Механизация технологий в растениеводстве» по специальности 35.02.05 «Агрономия», а также дисциплины «Назначение и общее устройство тракторов, автомобилей и сельскохозяйственных машин»</a:t>
            </a:r>
            <a:endParaRPr lang="ru-RU" sz="1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3956248" cy="194421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4000" dirty="0" smtClean="0"/>
              <a:t>Учебное пособие содержит описание лабораторно-практических занятий по учебному предмету «Устройство тракторов». В доступной форме изложены теоретические сведения по разделам учебного предмета. Текстовый материал сопровождается иллюстрациями, схемами. Приведены требования безопасности труда при работе в учебной лаборатории. Предназначено для учащихся учреждений профессионально-технического образования по квалификации «Тракторист-машинист сельскохозяйственного производства». Может быть полезно преподавателям специальных дисциплин для организации лабораторно-практических занятий и производственной подготовки трактористов-машинистов.</a:t>
            </a:r>
          </a:p>
          <a:p>
            <a:endParaRPr lang="ru-RU" dirty="0"/>
          </a:p>
        </p:txBody>
      </p:sp>
      <p:sp>
        <p:nvSpPr>
          <p:cNvPr id="5" name="AutoShape 2" descr="Назначение и общее устройство зерноуборочных комбайн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375" y="3573016"/>
            <a:ext cx="3823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err="1"/>
              <a:t>Ожерельев</a:t>
            </a:r>
            <a:r>
              <a:rPr lang="ru-RU" sz="800" dirty="0"/>
              <a:t>, В. Н. Назначение и общее устройство зерноуборочных комбайнов : учебное пособие для СПО / В. Н. </a:t>
            </a:r>
            <a:r>
              <a:rPr lang="ru-RU" sz="800" dirty="0" err="1"/>
              <a:t>Ожерельев</a:t>
            </a:r>
            <a:r>
              <a:rPr lang="ru-RU" sz="800" dirty="0"/>
              <a:t>, В. В. Никитин, В. В. Кузнецов. — Саратов : Профобразование, 2021. — 195 c. — ISBN 978-5-4488-1302-3.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https://profspo.ru/books/108267</a:t>
            </a:r>
            <a:endParaRPr lang="ru-RU" sz="800" dirty="0"/>
          </a:p>
        </p:txBody>
      </p:sp>
      <p:sp>
        <p:nvSpPr>
          <p:cNvPr id="7" name="AutoShape 4" descr="Назначение и общее устройство зерноуборочных комбайн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www.iprbookshop.ru/assets/images/20200608/books/1-1/978-5-4488-130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20" y="4415912"/>
            <a:ext cx="1610101" cy="22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Устройство тракторов. Лабораторный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21361"/>
            <a:ext cx="1512168" cy="21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16016" y="2669285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err="1"/>
              <a:t>Винничек</a:t>
            </a:r>
            <a:r>
              <a:rPr lang="ru-RU" sz="800" dirty="0"/>
              <a:t>, Л. Ф. Устройство тракторов. Лабораторный практикум : учебное пособие / Л. Ф. </a:t>
            </a:r>
            <a:r>
              <a:rPr lang="ru-RU" sz="800" dirty="0" err="1"/>
              <a:t>Винничек</a:t>
            </a:r>
            <a:r>
              <a:rPr lang="ru-RU" sz="800" dirty="0"/>
              <a:t>, С. И. </a:t>
            </a:r>
            <a:r>
              <a:rPr lang="ru-RU" sz="800" dirty="0" err="1"/>
              <a:t>Русакович</a:t>
            </a:r>
            <a:r>
              <a:rPr lang="ru-RU" sz="800" dirty="0"/>
              <a:t>. — Минск : Республиканский институт профессионального образования (РИПО), 2015. — 340 c. — ISBN 978-985-503-480-4. — Текст : электронный // Электронный ресурс цифровой образовательной среды СПО </a:t>
            </a:r>
            <a:r>
              <a:rPr lang="ru-RU" sz="800" dirty="0" err="1"/>
              <a:t>PROFобразование</a:t>
            </a:r>
            <a:r>
              <a:rPr lang="ru-RU" sz="800" dirty="0"/>
              <a:t> : [сайт]. — URL: https://profspo.ru/books/67778. </a:t>
            </a:r>
          </a:p>
        </p:txBody>
      </p:sp>
    </p:spTree>
    <p:extLst>
      <p:ext uri="{BB962C8B-B14F-4D97-AF65-F5344CB8AC3E}">
        <p14:creationId xmlns:p14="http://schemas.microsoft.com/office/powerpoint/2010/main" val="116836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" y="0"/>
            <a:ext cx="917963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1800" y="6021288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Бумажный экземпляр </a:t>
            </a:r>
            <a:endParaRPr lang="ru-RU" dirty="0"/>
          </a:p>
        </p:txBody>
      </p:sp>
      <p:pic>
        <p:nvPicPr>
          <p:cNvPr id="6148" name="Picture 4" descr="https://png.pngtree.com/png-vector/20190225/ourlarge/pngtree-down-vector-icon-png-image_702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70" y="6390620"/>
            <a:ext cx="292065" cy="29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5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63550" y="0"/>
            <a:ext cx="2304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Книги в бумажном экземпляре </a:t>
            </a:r>
            <a:endParaRPr lang="ru-RU" dirty="0"/>
          </a:p>
        </p:txBody>
      </p:sp>
      <p:pic>
        <p:nvPicPr>
          <p:cNvPr id="3074" name="Picture 2" descr="https://detectivebookshop.ru/image/1007469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8" y="116632"/>
            <a:ext cx="1224136" cy="18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227" y="116632"/>
            <a:ext cx="1143752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cdn1.ozone.ru/s3/multimedia-p/60118112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9" y="2313690"/>
            <a:ext cx="1254015" cy="198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cdn1.ozone.ru/multimedia/10055583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57" y="2256216"/>
            <a:ext cx="1387333" cy="203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dn1.ozone.ru/multimedia/10013682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9010"/>
            <a:ext cx="1081838" cy="16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im0-tub-ru.yandex.net/i?id=302ff52f0f3c38dbe535707bab325902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1261656" cy="18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www.libex.ru/dimg/1bde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4653136"/>
            <a:ext cx="1281747" cy="18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files.books.ru/pic/627001-628000/627140/62714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03" y="2315733"/>
            <a:ext cx="14287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273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etectivebookshop.ru/image/1007469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52480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1.ozone.ru/multimedia/1001368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16587"/>
            <a:ext cx="242357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dn1.ozone.ru/multimedia/10055583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1"/>
            <a:ext cx="2548560" cy="37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66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1236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Механизация сельского хозяйства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Уважаемые читатели ждем вас в библиотеке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Механизация сельского хозяйства</dc:title>
  <dc:creator>BIBLIOTEKA</dc:creator>
  <cp:lastModifiedBy>admin</cp:lastModifiedBy>
  <cp:revision>23</cp:revision>
  <dcterms:created xsi:type="dcterms:W3CDTF">2021-10-18T12:45:32Z</dcterms:created>
  <dcterms:modified xsi:type="dcterms:W3CDTF">2021-10-26T12:05:33Z</dcterms:modified>
</cp:coreProperties>
</file>