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://www.profspo.ru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базе электрификации </a:t>
            </a:r>
            <a:r>
              <a:rPr lang="ru-RU" dirty="0" smtClean="0"/>
              <a:t>развиваем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сельское хозяйство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Электрификация и автоматизация сельского хозяйства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568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Учебно-методическое пособие составлено для выполнения практических и самостоятельных работ студентов по профессиональному модулю ПМ.02 Обеспечение электроснабжения сельскохозяйственных организаций. Приведен набор задач для самостоятельной работы и порядок их выполнения.</a:t>
            </a:r>
          </a:p>
        </p:txBody>
      </p:sp>
      <p:pic>
        <p:nvPicPr>
          <p:cNvPr id="3" name="Picture 2" descr="Учебно-методическое пособие по выполнению практических и самостоятельных работ по профессиональному модулю ПМ.02 Обеспечение электроснабжения сельскохозяйственных организаций по специальности 35.02.08 Электрификация и автоматизация сельского хозяй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377"/>
            <a:ext cx="1317948" cy="18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82322" y="4228045"/>
            <a:ext cx="1982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Кирдищев</a:t>
            </a:r>
            <a:r>
              <a:rPr lang="ru-RU" sz="800" dirty="0"/>
              <a:t>, Д. В. Учебно-методическое пособие по выполнению практических и самостоятельных работ по профессиональному модулю ПМ.02 Обеспечение электроснабжения сельскохозяйственных организаций по специальности 35.02.08 Электрификация и автоматизация сельского хозяйства / Д. В. </a:t>
            </a:r>
            <a:r>
              <a:rPr lang="ru-RU" sz="800" dirty="0" err="1"/>
              <a:t>Кирдищев</a:t>
            </a:r>
            <a:r>
              <a:rPr lang="ru-RU" sz="800" dirty="0"/>
              <a:t>. — Брянск : Брянский государственный аграрный университет, 2018. — 68 c. — ISBN 2227-8397.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https://profspo.ru/books/107916</a:t>
            </a:r>
          </a:p>
        </p:txBody>
      </p:sp>
      <p:pic>
        <p:nvPicPr>
          <p:cNvPr id="5" name="Picture 4" descr="Эксплуатация электрических сетей и систем электроснаб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7025"/>
            <a:ext cx="1455669" cy="206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Монтаж и эксплуатация электрооборудования систем электроснабже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2" y="4842290"/>
            <a:ext cx="135948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2420888"/>
            <a:ext cx="4662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В учебном пособии рассмотрены особенности конструктивного исполнения и основные вопросы эксплуатации современных электрических аппаратов и устройств, применяемых на объектах электроэнергетических систем. Освещаются такие темы, как маневренность и мобильность электрических станций, нагрев электрооборудования, эксплуатация электродвигателей, трансформаторов и распределительных устройств, а также линий электропередачи.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590439"/>
            <a:ext cx="4662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Эксплуатация электрических сетей и систем электроснабжения : учебное пособие для СПО / составители А. Н. Козлов, В. А. Козлов, А. Г. </a:t>
            </a:r>
            <a:r>
              <a:rPr lang="ru-RU" sz="900" dirty="0" err="1"/>
              <a:t>Ротачева</a:t>
            </a:r>
            <a:r>
              <a:rPr lang="ru-RU" sz="900" dirty="0"/>
              <a:t>. — Саратов : Профобразование, 2021. — 142 c. — ISBN 978-5-4488-1160-9. — Текст : электронный // Электронный ресурс цифровой образовательной среды СПО </a:t>
            </a:r>
            <a:r>
              <a:rPr lang="ru-RU" sz="900" dirty="0" err="1"/>
              <a:t>PROFобразование</a:t>
            </a:r>
            <a:r>
              <a:rPr lang="ru-RU" sz="900" dirty="0"/>
              <a:t> : [сайт]. — URL: https://profspo.ru/books/105162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437112"/>
            <a:ext cx="4662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Рассмотрены состав работ и структура электромонтажных предприятий и организация монтажа электротехнического оборудования систем электроснабжения потребителей. Изложены основы электромонтажных работ, выполняемых подрядными организациями. В полном объеме представлены материалы по монтажу, эксплуатации и ремонту осветительных и силовых сетей потребителей, а также их электрического оборудования. Включены вопросы, посвященные эффективной организации работ на предприятии по эксплуатации и ремонту технического электрооборудования.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5949280"/>
            <a:ext cx="4662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Суворин, А. В. Монтаж и эксплуатация электрооборудования систем электроснабжения : учебное пособие / А. В. Суворин. — Красноярск : Сибирский федеральный университет, 2018. — 400 c. — ISBN 978-5-7638-3813-8. — Текст : электронный // Электронный ресурс цифровой образовательной среды СПО </a:t>
            </a:r>
            <a:r>
              <a:rPr lang="ru-RU" sz="900" dirty="0" err="1"/>
              <a:t>PROFобразование</a:t>
            </a:r>
            <a:r>
              <a:rPr lang="ru-RU" sz="900" dirty="0"/>
              <a:t> : [сайт]. — URL: https://profspo.ru/books/84254</a:t>
            </a:r>
          </a:p>
        </p:txBody>
      </p:sp>
      <p:pic>
        <p:nvPicPr>
          <p:cNvPr id="1026" name="Picture 2" descr="Монтаж, наладка и эксплуатация электрооборудования сельскохозяйственных организаций. Ч.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23" y="322616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82323" y="3027716"/>
            <a:ext cx="1982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/>
              <a:t>Лабораторный практикум по МДК 01.01 «Монтаж, наладка и эксплуатация электрооборудования сельскохозяйственных организаций</a:t>
            </a:r>
            <a:r>
              <a:rPr lang="ru-RU" sz="800" dirty="0" smtClean="0"/>
              <a:t>». </a:t>
            </a:r>
            <a:r>
              <a:rPr lang="ru-RU" sz="800" dirty="0"/>
              <a:t>Предназначен для студентов среднего профессионального образования по специальности подготовки 35.02.08 «Электрификация и автоматизация сельского хозяйства».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34076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/>
              <a:t>Безик, В. А. Монтаж, наладка и эксплуатация электрооборудования сельскохозяйственных организаций. Ч.4 : лабораторный практикум / В. А. Безик, Ю. И. Филин, М. М. </a:t>
            </a:r>
            <a:r>
              <a:rPr lang="ru-RU" sz="800" dirty="0" err="1"/>
              <a:t>Иванюга</a:t>
            </a:r>
            <a:r>
              <a:rPr lang="ru-RU" sz="800" dirty="0"/>
              <a:t>. — Брянск : Брянский государственный аграрный университет, 2018. — 66 c. — ISBN 2227-8397.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https://profspo.ru/books/107909</a:t>
            </a:r>
          </a:p>
        </p:txBody>
      </p:sp>
    </p:spTree>
    <p:extLst>
      <p:ext uri="{BB962C8B-B14F-4D97-AF65-F5344CB8AC3E}">
        <p14:creationId xmlns:p14="http://schemas.microsoft.com/office/powerpoint/2010/main" val="39970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спект лекций по дисциплине «Основы экономики, менеджмента и маркетинг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3861048"/>
            <a:ext cx="45365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Данное учебное пособие предназначено для студентов среднего профессионального образования, специальностей 35.02.05 Агрономия, 35.02.08 Электрификация и автоматизация сельского хозяйства, содержит теоретический материал по дисциплине «Основы экономики, менеджмента и маркетинга».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869160"/>
            <a:ext cx="45365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Кожухова, А. Н. Конспект лекций по дисциплине «Основы экономики, менеджмента и маркетинга» : учебное пособие / А. Н. Кожухова. — Брянск : Брянский государственный аграрный университет, 2018. — 107 c. — ISBN 2227-8397. — Текст : электронный // Электронный ресурс цифровой образовательной среды СПО </a:t>
            </a:r>
            <a:r>
              <a:rPr lang="ru-RU" sz="900" dirty="0" err="1"/>
              <a:t>PROFобразование</a:t>
            </a:r>
            <a:r>
              <a:rPr lang="ru-RU" sz="900" dirty="0"/>
              <a:t> : [сайт]. — URL: https://profspo.ru/books/107903</a:t>
            </a:r>
          </a:p>
        </p:txBody>
      </p:sp>
      <p:pic>
        <p:nvPicPr>
          <p:cNvPr id="2050" name="Picture 2" descr="Монтаж воздушных линий передач и трансформаторных подстан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548680"/>
            <a:ext cx="4536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Лабораторный практикум по МДК 02.01 «Монтаж воздушных линий электропередач и трансформаторных подстанций» разработан в соответствии с требованиями Федерального государственного образовательного стандарта по специальности среднего профессионального образования 35.02.08 «Электрификация и автоматизация сельского хозяйства». Предназначен для изучения МДК 02.01 «Монтаж воздушных линий электропередач и трансформаторных подстанций». Предназначен для студентов среднего профессионального образования по специальности подготовки 35.02.08 «Электрификация и автоматизация сельского хозяйства».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276872"/>
            <a:ext cx="45365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Филин, Ю. И. Монтаж воздушных линий передач и трансформаторных подстанций : лабораторный практикум / Ю. И. Филин. — Брянск : Брянский государственный аграрный университет, 2018. — 87 c. — ISBN 2227-8397. — Текст : электронный // Электронный ресурс цифровой образовательной среды СПО </a:t>
            </a:r>
            <a:r>
              <a:rPr lang="ru-RU" sz="900" dirty="0" err="1"/>
              <a:t>PROFобразование</a:t>
            </a:r>
            <a:r>
              <a:rPr lang="ru-RU" sz="900" dirty="0"/>
              <a:t> : [сайт]. — URL: https://profspo.ru/books/107908 (дата обращения: 20.05.2021).</a:t>
            </a:r>
          </a:p>
        </p:txBody>
      </p:sp>
    </p:spTree>
    <p:extLst>
      <p:ext uri="{BB962C8B-B14F-4D97-AF65-F5344CB8AC3E}">
        <p14:creationId xmlns:p14="http://schemas.microsoft.com/office/powerpoint/2010/main" val="13291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Книги в бумажном экземпляре</a:t>
            </a:r>
          </a:p>
        </p:txBody>
      </p:sp>
      <p:pic>
        <p:nvPicPr>
          <p:cNvPr id="2052" name="Picture 4" descr="https://cdn1.ozone.ru/multimedia/1003539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2083"/>
            <a:ext cx="1680121" cy="261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92083"/>
            <a:ext cx="1896462" cy="261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1345"/>
            <a:ext cx="1684051" cy="261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92083"/>
            <a:ext cx="1716909" cy="264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5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Книги в бумажном экземпляре</a:t>
            </a:r>
            <a:endParaRPr lang="ru-RU" dirty="0"/>
          </a:p>
        </p:txBody>
      </p:sp>
      <p:pic>
        <p:nvPicPr>
          <p:cNvPr id="1026" name="Picture 2" descr="https://cdn1.ozone.ru/multimedia/100494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656184" cy="23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orteacher.minemshop.ru/images/1007066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1531226" cy="23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ookbars.ru/upload/iblock/c4c/c4c15ae0497a491d6ade3e7d1917d2d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35" y="1844824"/>
            <a:ext cx="1538269" cy="23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1653681" cy="23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s://uchitel.by/storage/thumbs/e9/h1001_w1001_e9a8eb0a6c324d6b62de1bde7bfce5e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293096"/>
            <a:ext cx="1656184" cy="248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www.ukazka.ru/img/g/uk1109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43" y="4279889"/>
            <a:ext cx="1584175" cy="24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cdn1.ozone.ru/multimedia/10095602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93" y="4299157"/>
            <a:ext cx="1689411" cy="245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cdn1.ozone.ru/multimedia/1005968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46" y="4319536"/>
            <a:ext cx="1647275" cy="24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/>
              <a:t>Уважаемые читатели ждем вас </a:t>
            </a:r>
            <a:r>
              <a:rPr lang="ru-RU" sz="2000" b="1" dirty="0" smtClean="0"/>
              <a:t>в </a:t>
            </a:r>
            <a:r>
              <a:rPr lang="ru-RU" sz="2000" b="1" dirty="0"/>
              <a:t>библиотеке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u="sng" dirty="0" smtClean="0">
                <a:hlinkClick r:id="rId2"/>
              </a:rPr>
              <a:t>www.profspo.ru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 b="17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11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3" name="Picture 2" descr="Инженерная граф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280"/>
            <a:ext cx="738188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Инженерная графика: виды, разрезы, сеч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143"/>
            <a:ext cx="792087" cy="11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Инженерная граф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0280"/>
            <a:ext cx="768640" cy="10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Основы технической механи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5" y="1484786"/>
            <a:ext cx="856801" cy="12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сновы технической механики. Лабораторный практику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484785"/>
            <a:ext cx="91810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Техническая механи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10" y="1484784"/>
            <a:ext cx="8958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сновы электротехник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5" y="3084260"/>
            <a:ext cx="856801" cy="12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Электротехни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78" y="3079034"/>
            <a:ext cx="838089" cy="12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Электротехника. Практикум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96" y="3054410"/>
            <a:ext cx="901481" cy="122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Электротехника и электроника. Применение программы «Electronics Workbench» при расчете линейных электрических цепей постоянного ток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5" y="4652705"/>
            <a:ext cx="917432" cy="13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Электротехника и электроник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626504"/>
            <a:ext cx="917849" cy="13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Электротехника и электроника. Электрический привод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47348"/>
            <a:ext cx="917849" cy="13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Метрология, стандартизация и сертификация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144"/>
            <a:ext cx="791728" cy="11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Электротехнические материалы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60" y="1463094"/>
            <a:ext cx="893022" cy="12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Электротехнические материалы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63" y="1466364"/>
            <a:ext cx="864096" cy="12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Электротехническое и конструкционное материаловедение. Диэлектрические материалы и их применение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52" y="1493756"/>
            <a:ext cx="864096" cy="12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Метрология, стандартизация, сертификация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94" y="35144"/>
            <a:ext cx="782214" cy="11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Метрология. Электрические измерения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144"/>
            <a:ext cx="774429" cy="10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Основы зоотехнии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60" y="3011128"/>
            <a:ext cx="893022" cy="12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Основы агрономии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94" y="3011128"/>
            <a:ext cx="869976" cy="12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Основы механизации, электрификации, автоматизации сельскохозяйственного производства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02" y="3009358"/>
            <a:ext cx="899197" cy="12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Электрические аппараты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48" y="4664112"/>
            <a:ext cx="892366" cy="126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Электрические машины и аппараты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63" y="4652705"/>
            <a:ext cx="891961" cy="126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Основы автоматического управления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84" y="4674614"/>
            <a:ext cx="877169" cy="12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33933" y="6165304"/>
            <a:ext cx="2613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Электронные книги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8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60648"/>
            <a:ext cx="66784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Учебное пособие включает теоретический материал по изображениям на чертежах, видам изделий, общим правилам выполнения чертежей, проекционному черчению, аксонометрическим проекциям и нанесению размеров по ЕСКД. Показаны правила применения символов и выполнения схем алгоритмов, программ, данных для телекоммуникационных систем. Учебное пособие предназначено для студентов всех специальностей и профессий среднего профессионального образования, учебными планами которых предусмотрено изучение дисциплины «Инженерная графика</a:t>
            </a:r>
            <a:r>
              <a:rPr lang="ru-RU" sz="1200" dirty="0" smtClean="0"/>
              <a:t>».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1000" dirty="0" err="1" smtClean="0"/>
              <a:t>Штейнбах</a:t>
            </a:r>
            <a:r>
              <a:rPr lang="ru-RU" sz="1000" dirty="0"/>
              <a:t>, О. Л. Инженерная графика : учебное пособие для СПО / О. Л. </a:t>
            </a:r>
            <a:r>
              <a:rPr lang="ru-RU" sz="1000" dirty="0" err="1"/>
              <a:t>Штейнбах</a:t>
            </a:r>
            <a:r>
              <a:rPr lang="ru-RU" sz="1000" dirty="0"/>
              <a:t>. — Саратов : Профобразование, 2021. — 100 c. — ISBN 978-5-4488-1174-6.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https://profspo.ru/books/106614</a:t>
            </a:r>
          </a:p>
        </p:txBody>
      </p:sp>
      <p:pic>
        <p:nvPicPr>
          <p:cNvPr id="1026" name="Picture 2" descr="Инженерная граф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9" y="116632"/>
            <a:ext cx="14763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нженерная графика: виды, разрезы, сеч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4" y="2276872"/>
            <a:ext cx="14763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384306"/>
            <a:ext cx="667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В учебном пособии излагаются основные разделы инженерной графики, включающие построение видов детали по ее аксонометрическому изображению; построение третьего вида детали по двум данным; изображение простых сложных разрезов и сечений; выполнение аксонометрических изображений. К каждой теме приведены контрольные вопросы для самопроверки и практические задания по вариантам. Учебное пособие предназначено для студентов всех специальностей и профессий среднего профессионального образования, учебными планами которых предусмотрено изучение дисциплины «Инженерная графика».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953966"/>
            <a:ext cx="6678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Инженерная графика: виды, разрезы, сечения : учебное пособие для СПО / составители Н. Л. Золотарева, Л. В. </a:t>
            </a:r>
            <a:r>
              <a:rPr lang="ru-RU" sz="1000" dirty="0" err="1"/>
              <a:t>Менченко</a:t>
            </a:r>
            <a:r>
              <a:rPr lang="ru-RU" sz="1000" dirty="0"/>
              <a:t>. — Саратов : Профобразование, 2021. — 112 c. — ISBN 978-5-4488-1108-1.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https://profspo.ru/books/104696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661853"/>
            <a:ext cx="667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В учебном пособии на основе стандартов ЕСКД изложены общие правила оформления чертежей, основы начертательной геометрии, основные правила выполнения рабочих чертежей и эскизов, </a:t>
            </a:r>
            <a:r>
              <a:rPr lang="ru-RU" sz="1200" dirty="0" err="1"/>
              <a:t>деталирование</a:t>
            </a:r>
            <a:r>
              <a:rPr lang="ru-RU" sz="1200" dirty="0"/>
              <a:t> чертежа общего вида, выполнение чертежей сборочных единиц, правила выполнения чертежей механических передач, составление чертежей-схем, элементы строительного черчения.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677516"/>
            <a:ext cx="660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err="1" smtClean="0"/>
              <a:t>Кокошко</a:t>
            </a:r>
            <a:r>
              <a:rPr lang="ru-RU" sz="1000" dirty="0"/>
              <a:t>, А. Ф. Инженерная графика : учебное пособие / А. Ф. </a:t>
            </a:r>
            <a:r>
              <a:rPr lang="ru-RU" sz="1000" dirty="0" err="1"/>
              <a:t>Кокошко</a:t>
            </a:r>
            <a:r>
              <a:rPr lang="ru-RU" sz="1000" dirty="0"/>
              <a:t>, С. А. </a:t>
            </a:r>
            <a:r>
              <a:rPr lang="ru-RU" sz="1000" dirty="0" err="1"/>
              <a:t>Матюх</a:t>
            </a:r>
            <a:r>
              <a:rPr lang="ru-RU" sz="1000" dirty="0"/>
              <a:t>. — Минск : Республиканский институт профессионального образования (РИПО), 2019. — 268 c. — ISBN 978-985-503-903-8.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https://profspo.ru/books/93444</a:t>
            </a:r>
          </a:p>
        </p:txBody>
      </p:sp>
      <p:pic>
        <p:nvPicPr>
          <p:cNvPr id="11" name="Picture 6" descr="Инженерная граф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8" y="4569474"/>
            <a:ext cx="1483997" cy="20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61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2050" name="Picture 2" descr="Инженерная граф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6" y="449208"/>
            <a:ext cx="2100872" cy="29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абочий конспект по дисциплине «Инженерная графика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20" y="1484784"/>
            <a:ext cx="2592559" cy="368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нженерная граф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9209"/>
            <a:ext cx="2166148" cy="29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4" y="-99392"/>
            <a:ext cx="9144000" cy="6957392"/>
          </a:xfrm>
          <a:prstGeom prst="rect">
            <a:avLst/>
          </a:prstGeom>
        </p:spPr>
      </p:pic>
      <p:pic>
        <p:nvPicPr>
          <p:cNvPr id="4098" name="Picture 2" descr="Основы технической меха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790"/>
            <a:ext cx="14478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61790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В издании кратко изложены элементарные основы технической механики. Теоретические построения и выводы формул даны без использования аппарата высшей математики на основе единой методической системы, обеспечивающей наглядность и раскрытие физической сущности рассматриваемых явлений. Приведены примеры по всем вопросам курса, которые помогут учащимся при выполнении домашних заданий.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385229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Мовнин</a:t>
            </a:r>
            <a:r>
              <a:rPr lang="ru-RU" sz="800" dirty="0"/>
              <a:t>, М. С. Основы технической механики : учебник / М. С. </a:t>
            </a:r>
            <a:r>
              <a:rPr lang="ru-RU" sz="800" dirty="0" err="1"/>
              <a:t>Мовнин</a:t>
            </a:r>
            <a:r>
              <a:rPr lang="ru-RU" sz="800" dirty="0"/>
              <a:t>, А. Б. </a:t>
            </a:r>
            <a:r>
              <a:rPr lang="ru-RU" sz="800" dirty="0" err="1"/>
              <a:t>Израелит</a:t>
            </a:r>
            <a:r>
              <a:rPr lang="ru-RU" sz="800" dirty="0"/>
              <a:t>, А. Г. Рубашкин ; под редакцией П. И. Бегун. — 2-е изд. — Санкт-Петербург : Политехника, 2020. — 287 c. — ISBN 978-5-7325-1087-4.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https://profspo.ru/books/94833</a:t>
            </a:r>
          </a:p>
        </p:txBody>
      </p:sp>
      <p:pic>
        <p:nvPicPr>
          <p:cNvPr id="4100" name="Picture 4" descr="Основы технической механики. Лабораторный практику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1857"/>
            <a:ext cx="14478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2281857"/>
            <a:ext cx="35283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Приведены методические рекомендации, необходимый теоретический материал, описание последовательности решения и варианты заданий для выполнения практических и лабораторных работ по основным темам разделов «Статика» и «Сопротивление материалов». Вариативность заданий способствует охвату широкого круга расчетных задач, их подбору в соответствии с уровнем подготовки и особенностями мышления учащихся в целях углубления и закрепления знаний об основных положениях теоретической механики, теории механизмов и машин, сопротивления материалов.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077072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Дукмасова</a:t>
            </a:r>
            <a:r>
              <a:rPr lang="ru-RU" sz="800" dirty="0"/>
              <a:t>, И. В. Основы технической механики. Лабораторный практикум : учебное пособие / И. В. </a:t>
            </a:r>
            <a:r>
              <a:rPr lang="ru-RU" sz="800" dirty="0" err="1"/>
              <a:t>Дукмасова</a:t>
            </a:r>
            <a:r>
              <a:rPr lang="ru-RU" sz="800" dirty="0"/>
              <a:t>. — Минск : Республиканский институт профессионального образования (РИПО), 2018. — 168 c. — ISBN 978-985-503-753-9.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https://profspo.ru/books/84916</a:t>
            </a:r>
          </a:p>
        </p:txBody>
      </p:sp>
      <p:pic>
        <p:nvPicPr>
          <p:cNvPr id="4102" name="Picture 6" descr="Техническая механ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26480"/>
            <a:ext cx="14478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07704" y="4908069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В учебном пособии изложены основы теоретической механики, сопротивления материалов и строительной механики. Приведены примеры решения типовых задач.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574230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Завистовский</a:t>
            </a:r>
            <a:r>
              <a:rPr lang="ru-RU" sz="800" dirty="0"/>
              <a:t>, В. Э. Техническая механика : учебное пособие / В. Э. </a:t>
            </a:r>
            <a:r>
              <a:rPr lang="ru-RU" sz="800" dirty="0" err="1"/>
              <a:t>Завистовский</a:t>
            </a:r>
            <a:r>
              <a:rPr lang="ru-RU" sz="800" dirty="0"/>
              <a:t>, Л. С. </a:t>
            </a:r>
            <a:r>
              <a:rPr lang="ru-RU" sz="800" dirty="0" err="1"/>
              <a:t>Турищев</a:t>
            </a:r>
            <a:r>
              <a:rPr lang="ru-RU" sz="800" dirty="0"/>
              <a:t>. — Минск : Республиканский институт профессионального образования (РИПО), 2019. — 367 c. — ISBN 978-985-503-895-6. — Текст : </a:t>
            </a:r>
            <a:r>
              <a:rPr lang="ru-RU" sz="800" dirty="0" smtClean="0"/>
              <a:t>электронный </a:t>
            </a:r>
            <a:r>
              <a:rPr lang="ru-RU" sz="800" dirty="0"/>
              <a:t>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https://profspo.ru/books/93437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2060848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В учебном пособии рассмотрены основы теории электромагнитного поля, методы анализа и расчета электрических цепей в установившихся и переходных режимах, общие сведения о четырехполюсниках, временные и частотные характеристики цепей, основные сведения о спектрах периодических и непериодических сигналов. </a:t>
            </a:r>
          </a:p>
        </p:txBody>
      </p:sp>
      <p:pic>
        <p:nvPicPr>
          <p:cNvPr id="4104" name="Picture 8" descr="Основы электротехни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81444"/>
            <a:ext cx="1224136" cy="17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24128" y="3284983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Сильвашко</a:t>
            </a:r>
            <a:r>
              <a:rPr lang="ru-RU" sz="800" dirty="0"/>
              <a:t>, С. А. Основы электротехники : учебное пособие для СПО / С. А. </a:t>
            </a:r>
            <a:r>
              <a:rPr lang="ru-RU" sz="800" dirty="0" err="1"/>
              <a:t>Сильвашко</a:t>
            </a:r>
            <a:r>
              <a:rPr lang="ru-RU" sz="800" dirty="0"/>
              <a:t>. — Саратов : Профобразование, 2020. — 209 c. — ISBN 978-5-4488-0671-1.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https://profspo.ru/books/92141</a:t>
            </a:r>
          </a:p>
        </p:txBody>
      </p:sp>
      <p:pic>
        <p:nvPicPr>
          <p:cNvPr id="4106" name="Picture 10" descr="Электротехни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54534"/>
            <a:ext cx="1260790" cy="182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48264" y="4115981"/>
            <a:ext cx="20882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учебном пособии приведены сведения по общей электротехнике в объеме, необходимом для последующего изучения учащимися специальных дисциплин, по электроизмерительным приборам, основам электроники, электрическим машинам. Рассмотрены вопросы производства и распределения электроэнергии, применения ее в электроприводе и осветительных установках.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5805264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/>
              <a:t>Дайнеко, В. А. Электротехника : учебное пособие / В. А. Дайнеко. — Минск : Республиканский институт профессионального образования (РИПО), 2019. — 300 c.</a:t>
            </a:r>
          </a:p>
        </p:txBody>
      </p:sp>
    </p:spTree>
    <p:extLst>
      <p:ext uri="{BB962C8B-B14F-4D97-AF65-F5344CB8AC3E}">
        <p14:creationId xmlns:p14="http://schemas.microsoft.com/office/powerpoint/2010/main" val="15886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Электротехника и электроника. Применение программы «Electronics Workbench» при расчете линейных электрических цепей постоянного т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7" y="201707"/>
            <a:ext cx="14198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Электротехника и электроника. Электрический прив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2" y="2420888"/>
            <a:ext cx="142052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Электротехника и электрон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8" y="4613049"/>
            <a:ext cx="13697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86640" y="201707"/>
            <a:ext cx="374945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учебном пособии приведена методика расчета линейных электрических цепей постоянного тока с использованием программы «</a:t>
            </a:r>
            <a:r>
              <a:rPr lang="ru-RU" sz="900" dirty="0" err="1"/>
              <a:t>Electronics</a:t>
            </a:r>
            <a:r>
              <a:rPr lang="ru-RU" sz="900" dirty="0"/>
              <a:t> </a:t>
            </a:r>
            <a:r>
              <a:rPr lang="ru-RU" sz="900" dirty="0" err="1"/>
              <a:t>Workbench</a:t>
            </a:r>
            <a:r>
              <a:rPr lang="ru-RU" sz="900" dirty="0"/>
              <a:t>». Данная программа позволяет понять принципы проектирования и методы расчета электрических цепей постоянного тока и наилучшим образом решать поставленные задачи. В издании также представлены подробные методические указания по выполнению расчетов, даны примеры расчетов, теоретические выкладки, задания для самостоятельного выполнения и контрольные вопросы. Учебное пособие может использоваться при выполнении курсовых, лабораторных и практических работ.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1793" y="1817534"/>
            <a:ext cx="3774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Меньшенин</a:t>
            </a:r>
            <a:r>
              <a:rPr lang="ru-RU" sz="800" dirty="0"/>
              <a:t>, С. Е. Электротехника и электроника. Применение программы «</a:t>
            </a:r>
            <a:r>
              <a:rPr lang="ru-RU" sz="800" dirty="0" err="1"/>
              <a:t>Electronics</a:t>
            </a:r>
            <a:r>
              <a:rPr lang="ru-RU" sz="800" dirty="0"/>
              <a:t> </a:t>
            </a:r>
            <a:r>
              <a:rPr lang="ru-RU" sz="800" dirty="0" err="1"/>
              <a:t>Workbench</a:t>
            </a:r>
            <a:r>
              <a:rPr lang="ru-RU" sz="800" dirty="0"/>
              <a:t>» при расчете линейных электрических цепей постоянного тока : учебное пособие для СПО / С. Е. </a:t>
            </a:r>
            <a:r>
              <a:rPr lang="ru-RU" sz="800" dirty="0" err="1"/>
              <a:t>Меньшенин</a:t>
            </a:r>
            <a:r>
              <a:rPr lang="ru-RU" sz="800" dirty="0"/>
              <a:t>. — Саратов : Профобразование, Ай Пи Ар Медиа, 2020. — 57 c. — ISBN 978-5-4488-0741-1, 978-5-4497-0436-8.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https://profspo.ru/books/92321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6640" y="2852936"/>
            <a:ext cx="37494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пособии изложены основы теории электропривода. Рассматриваются принципы действия разомкнутых и замкнутых систем электроприводов постоянного и переменного тока. Представлена методика и примеры расчета параметров двигателей, статических и динамических характеристик электроприводов.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86640" y="4725144"/>
            <a:ext cx="37494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Практикум по первому разделу «Электротехника» дисциплины «Электротехника и электроника» содержит рекомендации по подготовке к практическим занятиям, индивидуальные задания для расчетов, методику выполнения расчетов, вопросы для контроля уровня знаний.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61793" y="5585157"/>
            <a:ext cx="3774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Горденко</a:t>
            </a:r>
            <a:r>
              <a:rPr lang="ru-RU" sz="800" dirty="0"/>
              <a:t>, Д. В. Электротехника и электроника : практикум / Д. В. </a:t>
            </a:r>
            <a:r>
              <a:rPr lang="ru-RU" sz="800" dirty="0" err="1"/>
              <a:t>Горденко</a:t>
            </a:r>
            <a:r>
              <a:rPr lang="ru-RU" sz="800" dirty="0"/>
              <a:t>, В. И. Никулин, Д. Н. </a:t>
            </a:r>
            <a:r>
              <a:rPr lang="ru-RU" sz="800" dirty="0" err="1"/>
              <a:t>Резеньков</a:t>
            </a:r>
            <a:r>
              <a:rPr lang="ru-RU" sz="800" dirty="0"/>
              <a:t>. — Саратов : Ай Пи Эр Медиа, 2018. — 123 c. — ISBN 978-5-4486-0082-1.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https://profspo.ru/books/70291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61793" y="3776266"/>
            <a:ext cx="3774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/>
              <a:t>Дементьев, Ю. Н. Электротехника и электроника. Электрический привод : учебное пособие для СПО / Ю. Н. Дементьев, А. Ю. Чернышев, И. А. Чернышев ; под редакцией Р. Ф. </a:t>
            </a:r>
            <a:r>
              <a:rPr lang="ru-RU" sz="800" dirty="0" err="1"/>
              <a:t>Бекишев</a:t>
            </a:r>
            <a:r>
              <a:rPr lang="ru-RU" sz="800" dirty="0"/>
              <a:t>. — Саратов : Профобразование, 2017. — 223 c. — ISBN 978-5-4488-0144-0.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https://profspo.ru/books/66403</a:t>
            </a:r>
          </a:p>
        </p:txBody>
      </p:sp>
      <p:pic>
        <p:nvPicPr>
          <p:cNvPr id="6146" name="Picture 2" descr="Метрология, стандартизация и сертификац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9897"/>
            <a:ext cx="1800200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52120" y="2771641"/>
            <a:ext cx="324036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Рассмотрены вопросы метрологии как науки об измерениях, методах и средствах обеспечения их единства и способах достижения требуемой точности. Приведены важнейшие сведения о физических величинах и единицах их измерения; математических методах обработки результатов измерения, положения Государственной системы стандартизации, унификации и </a:t>
            </a:r>
            <a:r>
              <a:rPr lang="ru-RU" sz="900" dirty="0" err="1"/>
              <a:t>агрегатирования</a:t>
            </a:r>
            <a:r>
              <a:rPr lang="ru-RU" sz="900" dirty="0"/>
              <a:t>, комплексной и опережающей стандартизации, основные понятия в области оценки качества продукции. Изложены основные понятия и определения в области стандартизации основных норм взаимозаменяемости; рассмотрены принципы построения системы допусков и посадок, основные нормы взаимозаменяемости типовых соединений деталей машин. Приведены методы обоснования требований к точности основных сопряжений, стандартизации геометрических параметров деталей, организационные, научно-технические и нормативно методические основы сертификации продукции и услуг.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5495464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Радкевич</a:t>
            </a:r>
            <a:r>
              <a:rPr lang="ru-RU" sz="800" dirty="0"/>
              <a:t>, Я. М. Метрология, стандартизация и сертификация : учебное пособие / Я. М. </a:t>
            </a:r>
            <a:r>
              <a:rPr lang="ru-RU" sz="800" dirty="0" err="1"/>
              <a:t>Радкевич</a:t>
            </a:r>
            <a:r>
              <a:rPr lang="ru-RU" sz="800" dirty="0"/>
              <a:t>, А. Г. </a:t>
            </a:r>
            <a:r>
              <a:rPr lang="ru-RU" sz="800" dirty="0" err="1"/>
              <a:t>Схиртладзе</a:t>
            </a:r>
            <a:r>
              <a:rPr lang="ru-RU" sz="800" dirty="0"/>
              <a:t>, Б. И. Лактионов. — 2-е изд. — Саратов : Вузовское образование, 2019. — 791 c. — ISBN 978-5-4487-0335-5.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https://profspo.ru/books/79771</a:t>
            </a:r>
          </a:p>
        </p:txBody>
      </p:sp>
    </p:spTree>
    <p:extLst>
      <p:ext uri="{BB962C8B-B14F-4D97-AF65-F5344CB8AC3E}">
        <p14:creationId xmlns:p14="http://schemas.microsoft.com/office/powerpoint/2010/main" val="415426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57392"/>
          </a:xfrm>
          <a:prstGeom prst="rect">
            <a:avLst/>
          </a:prstGeom>
        </p:spPr>
      </p:pic>
      <p:pic>
        <p:nvPicPr>
          <p:cNvPr id="5124" name="Picture 4" descr="Электротехнические материа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9" y="363440"/>
            <a:ext cx="2158964" cy="30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Электротехнические материал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57" y="363440"/>
            <a:ext cx="2145035" cy="30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Электротехническое и конструкционное материаловедение. Диэлектрические материалы и их примен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98" y="3789040"/>
            <a:ext cx="2088232" cy="29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Электротехническое и конструкционное материаловедение. Полупроводниковые материалы и их примен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088233" cy="29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1196752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Электронные книги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3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0" y="-99393"/>
            <a:ext cx="9144000" cy="7036205"/>
          </a:xfrm>
          <a:prstGeom prst="rect">
            <a:avLst/>
          </a:prstGeom>
        </p:spPr>
      </p:pic>
      <p:pic>
        <p:nvPicPr>
          <p:cNvPr id="7172" name="Picture 4" descr="Основы агроном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6409"/>
            <a:ext cx="1244271" cy="18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Основы зоотехн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2060848"/>
            <a:ext cx="126332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88640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учебнике изложены основы знаний по земледелию, растениеводству, агрохимии, почвоведению, селекции и </a:t>
            </a:r>
            <a:r>
              <a:rPr lang="ru-RU" sz="900" dirty="0" err="1"/>
              <a:t>семеневодству</a:t>
            </a:r>
            <a:r>
              <a:rPr lang="ru-RU" sz="900" dirty="0"/>
              <a:t>, агромелиорации, агроэкологии, защите растений. Представлены материалы о строении и жизнедеятельности растений, способах обработки почвы и повышения ее плодородия, основных вредителях, болезнях и сорняках, а также методах защиты от них. Рассматриваются приемы агротехники главнейших сельскохозяйственных культур, способы уборки урожая, возможность использования техники при механизации основных видов сельскохозяйственных работ. Уделено внимание вопросам охраны окружающей среды и получения экологически чистой продукции растениеводства. Для учреждений начального профессионального образования. Может быть полезен агрономам разных специальностей, фермерам и владельцам садовых участков.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332656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/>
              <a:t>Основы агрономии : учебник / Н. Н. Третьяков, Б. А. Ягодин, Е. Ю. Бабаева [и др.] ; под редакцией Н. Н. Третьякова. — 7-е изд. — Санкт-Петербург : </a:t>
            </a:r>
            <a:r>
              <a:rPr lang="ru-RU" sz="800" dirty="0" err="1"/>
              <a:t>Квадро</a:t>
            </a:r>
            <a:r>
              <a:rPr lang="ru-RU" sz="800" dirty="0"/>
              <a:t>, 2021. — 464 c. — ISBN 978-5-906371-77-2.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https://profspo.ru/books/103115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997839"/>
            <a:ext cx="43204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учебном пособии рассматриваются основные виды и породы сельскохозяйственных животных, научные основы их разведения и кормления. Представлены системы и способы содержания, кормления и ухода за сельскохозяйственными животными, а также изложены технологии производства продукции животноводства.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859612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/>
              <a:t>Основы зоотехнии : учебное пособие для СПО / А. Е. </a:t>
            </a:r>
            <a:r>
              <a:rPr lang="ru-RU" sz="800" dirty="0" err="1"/>
              <a:t>Интизарова</a:t>
            </a:r>
            <a:r>
              <a:rPr lang="ru-RU" sz="800" dirty="0"/>
              <a:t>, Е. В. Казарина, А. В. </a:t>
            </a:r>
            <a:r>
              <a:rPr lang="ru-RU" sz="800" dirty="0" err="1"/>
              <a:t>Тицкая</a:t>
            </a:r>
            <a:r>
              <a:rPr lang="ru-RU" sz="800" dirty="0"/>
              <a:t> [и др.]. — Саратов : Профобразование, Ай Пи Ар Медиа, 2020. — 200 c. — ISBN 978-5-4488-0307-9, 978-5-4497-0188-6.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https://profspo.ru/books/90000</a:t>
            </a:r>
          </a:p>
        </p:txBody>
      </p:sp>
      <p:pic>
        <p:nvPicPr>
          <p:cNvPr id="7176" name="Picture 8" descr="Основы механизации, электрификации, автоматизации сельскохозяйственного производст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030705"/>
            <a:ext cx="1263322" cy="17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4005064"/>
            <a:ext cx="43204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Рассадин, А. А. Основы механизации, электрификации, автоматизации сельскохозяйственного производства : методическое пособие для выполнения практических занятий и самостоятельной работы для студентов СПО / А. А. Рассадин. — Брянск : Брянский государственный аграрный университет, 2018. — 144 c. — ISBN 2227-8397. — Текст : электронный // Электронный ресурс цифровой образовательной среды СПО </a:t>
            </a:r>
            <a:r>
              <a:rPr lang="ru-RU" sz="900" dirty="0" err="1"/>
              <a:t>PROFобразование</a:t>
            </a:r>
            <a:r>
              <a:rPr lang="ru-RU" sz="900" dirty="0"/>
              <a:t> : [сайт]. — URL: https://profspo.ru/books/107912 </a:t>
            </a:r>
          </a:p>
        </p:txBody>
      </p:sp>
      <p:pic>
        <p:nvPicPr>
          <p:cNvPr id="7178" name="Picture 10" descr="Электрические аппара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47987"/>
            <a:ext cx="1136973" cy="16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28184" y="3418710"/>
            <a:ext cx="27363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учебном пособии рассматриваются основы теории электрических аппаратов, понятие и принцип действия электрических контактов, электрической дуги и электромагнитов; описаны электрические аппараты высокого и низкого напряжения. Подготовлено в соответствии с требованиями Федерального государственного образовательного стандарта среднего профессионального образования.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08305" y="1532985"/>
            <a:ext cx="1728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Синюкова</a:t>
            </a:r>
            <a:r>
              <a:rPr lang="ru-RU" sz="800" dirty="0"/>
              <a:t>, Т. В. Электрические аппараты : учебное пособие для СПО / Т. В. </a:t>
            </a:r>
            <a:r>
              <a:rPr lang="ru-RU" sz="800" dirty="0" err="1"/>
              <a:t>Синюкова</a:t>
            </a:r>
            <a:r>
              <a:rPr lang="ru-RU" sz="800" dirty="0"/>
              <a:t>. — 2-е изд. — Липецк, Саратов : Липецкий государственный технический университет, Профобразование, 2021. — 49 c. — ISBN 978-5-00175-033-8, 978-5-4488-0983-5.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https://profspo.ru/books/101617</a:t>
            </a:r>
          </a:p>
        </p:txBody>
      </p:sp>
      <p:pic>
        <p:nvPicPr>
          <p:cNvPr id="7180" name="Picture 12" descr="Электрические машины и аппарат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34723"/>
            <a:ext cx="1080120" cy="15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47864" y="5334722"/>
            <a:ext cx="351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данном издании приведены требования к выполнению практических работ по МДК 01.01 «Электрические машины и аппараты» в соответствии с рабочей программой дисциплины. В каждой практической работе указаны цели, умения, формируемые у обучающихся при их выполнении. Приведена теоретическая часть по каждой теме работы, а также контрольные вопросы для подготовки к ее выполнению, указания по содержанию отчета по выполненной работе.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58000" y="5203814"/>
            <a:ext cx="2178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/>
              <a:t>Электрические машины и аппараты : методические указания к выполнению практических работ / составители В. А. </a:t>
            </a:r>
            <a:r>
              <a:rPr lang="ru-RU" sz="800" dirty="0" err="1"/>
              <a:t>Правильников</a:t>
            </a:r>
            <a:r>
              <a:rPr lang="ru-RU" sz="800" dirty="0"/>
              <a:t>. — Липецк : Липецкий государственный технический университет, ЭБС АСВ, 2020. — 126 c. — ISBN 2227-8397.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https://profspo.ru/books/99156</a:t>
            </a:r>
          </a:p>
        </p:txBody>
      </p:sp>
    </p:spTree>
    <p:extLst>
      <p:ext uri="{BB962C8B-B14F-4D97-AF65-F5344CB8AC3E}">
        <p14:creationId xmlns:p14="http://schemas.microsoft.com/office/powerpoint/2010/main" val="3188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90"/>
            <a:ext cx="9144000" cy="6858000"/>
          </a:xfrm>
          <a:prstGeom prst="rect">
            <a:avLst/>
          </a:prstGeom>
        </p:spPr>
      </p:pic>
      <p:pic>
        <p:nvPicPr>
          <p:cNvPr id="8194" name="Picture 2" descr="Учебно-методическое пособие по выполнению практических и самостоятельных работ по профессиональному модулю ПМ.02 Обеспечение электроснабжения сельскохозяйственных организаций по специальности 35.02.08 Электрификация и автоматизация сельского хозяй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07" y="1628800"/>
            <a:ext cx="1339786" cy="19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Эксплуатация электрических сетей и систем электроснаб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5" y="3635946"/>
            <a:ext cx="1528532" cy="21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Монтаж и эксплуатация электрооборудования систем электроснабже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38" y="3841955"/>
            <a:ext cx="1441850" cy="19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Электрические машины и аппараты: общий курс электроприво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44" y="3645024"/>
            <a:ext cx="1515742" cy="21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80040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Электронные книги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3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770</TotalTime>
  <Words>2807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Электрификация и автоматизация сельского хозяйства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Книги в бумажном экземпляре</vt:lpstr>
      <vt:lpstr>Книги в бумажном экземпляре</vt:lpstr>
      <vt:lpstr>Уважаемые читатели ждем вас в библиотеке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Электрификация и автоматизация сельского хозяйства</dc:title>
  <dc:creator>BIBLIOTEKA</dc:creator>
  <cp:lastModifiedBy>admin</cp:lastModifiedBy>
  <cp:revision>47</cp:revision>
  <dcterms:created xsi:type="dcterms:W3CDTF">2021-10-21T05:30:24Z</dcterms:created>
  <dcterms:modified xsi:type="dcterms:W3CDTF">2021-10-27T07:36:38Z</dcterms:modified>
</cp:coreProperties>
</file>