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1" r:id="rId4"/>
    <p:sldId id="262" r:id="rId5"/>
    <p:sldId id="260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77" autoAdjust="0"/>
  </p:normalViewPr>
  <p:slideViewPr>
    <p:cSldViewPr>
      <p:cViewPr varScale="1">
        <p:scale>
          <a:sx n="99" d="100"/>
          <a:sy n="99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63F26-20D8-432B-9A9C-FB9A583E84D6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4DC96-D81C-40BB-BD6F-3F006E72B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97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DC96-D81C-40BB-BD6F-3F006E72BE7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spo.ru/08.02.0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Impact" panose="020B0806030902050204" pitchFamily="34" charset="0"/>
              </a:rPr>
              <a:t>Электронные книги </a:t>
            </a:r>
            <a:br>
              <a:rPr lang="ru-RU" sz="2800" dirty="0" smtClean="0">
                <a:latin typeface="Impact" panose="020B0806030902050204" pitchFamily="34" charset="0"/>
              </a:rPr>
            </a:br>
            <a:r>
              <a:rPr lang="ru-RU" sz="2800" dirty="0" smtClean="0">
                <a:latin typeface="Impact" panose="020B0806030902050204" pitchFamily="34" charset="0"/>
              </a:rPr>
              <a:t> </a:t>
            </a:r>
            <a:r>
              <a:rPr lang="ru-RU" sz="2800" dirty="0">
                <a:latin typeface="Impact" panose="020B0806030902050204" pitchFamily="34" charset="0"/>
              </a:rPr>
              <a:t/>
            </a:r>
            <a:br>
              <a:rPr lang="ru-RU" sz="2800" dirty="0">
                <a:latin typeface="Impact" panose="020B0806030902050204" pitchFamily="34" charset="0"/>
              </a:rPr>
            </a:br>
            <a:r>
              <a:rPr lang="ru-RU" sz="2800" dirty="0" smtClean="0">
                <a:hlinkClick r:id="rId3"/>
              </a:rPr>
              <a:t>08.02.05</a:t>
            </a:r>
            <a:r>
              <a:rPr lang="ru-RU" sz="2800" dirty="0">
                <a:hlinkClick r:id="rId3"/>
              </a:rPr>
              <a:t>. Строительство и эксплуатация автомобильных дорог и аэродромов</a:t>
            </a:r>
            <a:endParaRPr lang="ru-RU" sz="2800" dirty="0">
              <a:latin typeface="Impact" panose="020B080603090205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64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38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19872" y="0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Геодезия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22" y="369332"/>
            <a:ext cx="1191747" cy="169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Инженерная геодез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9331"/>
            <a:ext cx="1191208" cy="169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Инженерная геодезия в автодорожном строительств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9333"/>
            <a:ext cx="1191206" cy="169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Основы геодез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67"/>
            <a:ext cx="1191205" cy="169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Инженерная геодез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9333"/>
            <a:ext cx="1130237" cy="169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Топография (геодезия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69" y="381067"/>
            <a:ext cx="1183479" cy="167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915816" y="2276872"/>
            <a:ext cx="3126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Проектирование автодорог </a:t>
            </a:r>
            <a:endParaRPr lang="ru-RU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182" y="2646204"/>
            <a:ext cx="131845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Строительные, дорожные машины и оборудовани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80" y="4757595"/>
            <a:ext cx="1433872" cy="20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ашины для строительства, ремонта и содержания автомобильных дорог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182" y="4771322"/>
            <a:ext cx="1385760" cy="199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роизводственная эксплуатация строительных и дорожных машин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88" y="4713280"/>
            <a:ext cx="1379520" cy="20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275857" y="4405754"/>
            <a:ext cx="259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Дорожные машины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1" y="2520009"/>
            <a:ext cx="2559360" cy="188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79" y="2520009"/>
            <a:ext cx="275268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8016" cy="71288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02" y="116633"/>
            <a:ext cx="1420521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-60924"/>
            <a:ext cx="51125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основные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по геодезии. Приведены исторические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фигуре и размерах Земли,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рассмотрена сущность картографических  проекций.</a:t>
            </a: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Даны определения ориентирующих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углов  и  связи между ними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изложены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определения положений точек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 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земной поверхности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Особое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уделено ориентированию направлений на местности и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карте.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343090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Левитская, Т. И. Геодезия : учебное пособие для СПО / Т. И. Левитская ; под редакцией Э. Д. Кузнецова. — 2-е изд. — Саратов : Профобразование, 2021. — 87 c. — ISBN 978-5-4488-1127-2. — Текст : электронный // Электронный ресурс цифровой образовательной среды СПО </a:t>
            </a:r>
            <a:r>
              <a:rPr lang="ru-RU" sz="1000" dirty="0" err="1"/>
              <a:t>PROFобразование</a:t>
            </a:r>
            <a:r>
              <a:rPr lang="ru-RU" sz="1000" dirty="0"/>
              <a:t> : [сайт]. — URL: https://profspo.ru/books/104897</a:t>
            </a:r>
            <a:endParaRPr lang="ru-RU" sz="1000" dirty="0"/>
          </a:p>
        </p:txBody>
      </p:sp>
      <p:pic>
        <p:nvPicPr>
          <p:cNvPr id="6" name="Picture 11" descr="Инженерная геодез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14" y="2448320"/>
            <a:ext cx="1409625" cy="22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Топография (геодезия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15" y="4872704"/>
            <a:ext cx="1398729" cy="198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1" y="2448320"/>
            <a:ext cx="51125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Рассматриваются основы теории и практики инженерно-геодезических работ в промышленном и гражданском строительстве в объеме, необходимом для усвоения значения геодезического обеспечения геометрической точности строительства. Даны сведения о современных средствах измерений, применяемых в геодезии (электронных тахеометрах, лазерных рулетках, спутниковых приборах, сканерах).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881" y="3645024"/>
            <a:ext cx="50405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Подшивалов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П. Инженерная геодезия : учебник / В. П.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Подшивалов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С.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Нестеренок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Минск :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Вышэйшая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школа, 2014. — 464 c. — ISBN 978-985-06-2429-1. — Текст : электронный // Электронный ресурс цифровой образовательной среды СПО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PROFобразование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[сайт]. — URL: https://profspo.ru/books/35482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1" y="4941168"/>
            <a:ext cx="496855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пособии представлен теоретический материал по истории картографии, номенклатуре и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разграфке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топографических карт и по экологическому картографированию. Также дополнительно имеются методические указаниях к лабораторным работам, лабораторные и практические работы. 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1" y="5865351"/>
            <a:ext cx="49685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Перфильев, А. А. Топография (геодезия) : учебное пособие для бакалавров / А. А. Перфильев, М. А. </a:t>
            </a:r>
            <a:r>
              <a:rPr lang="ru-RU" sz="1000" dirty="0" err="1"/>
              <a:t>Бучельников</a:t>
            </a:r>
            <a:r>
              <a:rPr lang="ru-RU" sz="1000" dirty="0"/>
              <a:t>, А. С. Тушина. — Саратов : Вузовское образование, 2019. — 134 c. — ISBN 978-5-4487-0505-2. — Текст : электронный // Электронный ресурс цифровой образовательной среды СПО </a:t>
            </a:r>
            <a:r>
              <a:rPr lang="ru-RU" sz="1000" dirty="0" err="1"/>
              <a:t>PROFобразование</a:t>
            </a:r>
            <a:r>
              <a:rPr lang="ru-RU" sz="1000" dirty="0"/>
              <a:t> : [сайт]. — URL: https://profspo.ru/books/83663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4880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768" y="313339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составлено в соответствии с типовой программой курса «Основы геодезии», изучаемого студентами среднего профессионального образования по специальностям: 21.02.05 «Земельно-имущественные отношения», 08.02.01 «Строительство и эксплуатация зданий и сооружений», 08.02.08 «Монтаж и эксплуатация оборудования и систем газоснабжения», 08.02.05 «Строительство и эксплуатация автомобильных дорог и аэродромов»; составлен таким образом, чтобы студенты могли ознакомиться с общими сведениями по геодезии и картографии, геодезическими приборами, методами геодезических измерений.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Основы геодез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8" y="149495"/>
            <a:ext cx="1498153" cy="212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329002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Попов, Б. А. Основы геодезии : практикум / Б. А. Попов, И. В. Нестеренко. — Воронеж : Воронежский государственный архитектурно-строительный университет, ЭБС АСВ, 2016. — 88 c. — ISBN 978-5-89040-617-0. — Текст : электронный // Электронный ресурс цифровой образовательной среды СПО </a:t>
            </a:r>
            <a:r>
              <a:rPr lang="ru-RU" sz="1000" dirty="0" err="1"/>
              <a:t>PROFобразование</a:t>
            </a:r>
            <a:r>
              <a:rPr lang="ru-RU" sz="1000" dirty="0"/>
              <a:t> : [сайт]. — URL: https://profspo.ru/books/72927</a:t>
            </a:r>
            <a:endParaRPr lang="ru-RU" sz="1000" dirty="0"/>
          </a:p>
        </p:txBody>
      </p:sp>
      <p:pic>
        <p:nvPicPr>
          <p:cNvPr id="4098" name="Picture 2" descr="Инженерная геодез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8" y="2310756"/>
            <a:ext cx="1498277" cy="212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Инженерная геодезия в автодорожном строительств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8" y="4492218"/>
            <a:ext cx="1613535" cy="229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83768" y="2310756"/>
            <a:ext cx="61926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создано в соответствии с Федеральным государственным образовательным стандартом, и представляет собой конспект лекций по инженерной геодезии. Рассматриваются вопросы общей геодезии и специальной части – инженерно-геодезические работы на различных стадиях строительства. Изложена теория разделов инженерной геодезии: системы координат; понятие о карте, плане, профиле; основные формы рельефа, изображение рельефа горизонталями; устройство геодезических приборов и работа с ними.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372584"/>
            <a:ext cx="61206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/>
              <a:t>Инженерная геодезия : учебное пособие / Э. Ф. </a:t>
            </a:r>
            <a:r>
              <a:rPr lang="ru-RU" sz="1000" dirty="0" err="1"/>
              <a:t>Кочетова</a:t>
            </a:r>
            <a:r>
              <a:rPr lang="ru-RU" sz="1000" dirty="0"/>
              <a:t>, И. И. </a:t>
            </a:r>
            <a:r>
              <a:rPr lang="ru-RU" sz="1000" dirty="0" err="1"/>
              <a:t>Акрицкая</a:t>
            </a:r>
            <a:r>
              <a:rPr lang="ru-RU" sz="1000" dirty="0"/>
              <a:t>, Л. Р. </a:t>
            </a:r>
            <a:r>
              <a:rPr lang="ru-RU" sz="1000" dirty="0" err="1"/>
              <a:t>Тюльникова</a:t>
            </a:r>
            <a:r>
              <a:rPr lang="ru-RU" sz="1000" dirty="0"/>
              <a:t>, А. Б. Гордеев ; под редакцией Э. Ф. </a:t>
            </a:r>
            <a:r>
              <a:rPr lang="ru-RU" sz="1000" dirty="0" err="1"/>
              <a:t>Кочетова</a:t>
            </a:r>
            <a:r>
              <a:rPr lang="ru-RU" sz="1000" dirty="0"/>
              <a:t>. — 2-е изд. — Нижний Новгород : Нижегородский государственный архитектурно-строительный университет, ЭБС АСВ, 2017. — 159 c. — ISBN 978-5-528-00236-1. — Текст : электронный // Электронный ресурс цифровой образовательной среды СПО </a:t>
            </a:r>
            <a:r>
              <a:rPr lang="ru-RU" sz="1000" dirty="0" err="1"/>
              <a:t>PROFобразование</a:t>
            </a:r>
            <a:r>
              <a:rPr lang="ru-RU" sz="1000" dirty="0"/>
              <a:t> : [сайт]. — URL: https://profspo.ru/books/80896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4492218"/>
            <a:ext cx="61206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представляет собой конспект лекций по инженерной геодезии. Представлены следующие темы. Трассирование линейных сооружений: рассматриваются вопросы полевого и камерального трассирования, задачи, стадии и методы изысканий трасс автодорог.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Инженерно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геодезические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период проектирования и строительства автодорог: приводятся сведения из нормативных документов при проектировании автодорог, описываются геодезические разбивочные работы при строительстве автодорог.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5507880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err="1"/>
              <a:t>Кочетова</a:t>
            </a:r>
            <a:r>
              <a:rPr lang="ru-RU" sz="1000" dirty="0"/>
              <a:t>, Э. Ф. Инженерная геодезия в автодорожном строительстве : учебное пособие / Э. Ф. </a:t>
            </a:r>
            <a:r>
              <a:rPr lang="ru-RU" sz="1000" dirty="0" err="1"/>
              <a:t>Кочетова</a:t>
            </a:r>
            <a:r>
              <a:rPr lang="ru-RU" sz="1000" dirty="0"/>
              <a:t>. — 2-е изд. — Нижний Новгород : Нижегородский государственный архитектурно-строительный университет, ЭБС АСВ, 2016. — 93 c. — ISBN 978-5-528-00148-7. — Текст : электронный // Электронный ресурс цифровой образовательной среды СПО </a:t>
            </a:r>
            <a:r>
              <a:rPr lang="ru-RU" sz="1000" dirty="0" err="1"/>
              <a:t>PROFобразование</a:t>
            </a:r>
            <a:r>
              <a:rPr lang="ru-RU" sz="1000" dirty="0"/>
              <a:t> : [сайт]. — URL: https://profspo.ru/books/80897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66003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8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88024" y="332656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«Системы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AutoCAD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Topocad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IndorCAD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проектировании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автодорог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геодезическом сопровождении строительства» предназначено для профильной ориентации студентов в сфере дорожного проектирования строительного факультета.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осуществить соединение теоретического материала с одним из его прикладных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«Системы автоматизированного проектирования», а также параллельное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черчения и технической компьютерной графики. Учебное пособие по курсу «Автоматизированное проектирование дорог» содержит материалы по истории создания чертежей и появления систем автоматизированного проектирования (САПР), а также их применения; по использованию САПР при проектировании дорог; об основных принципах работы в САПР, в том числе о создании с ее помощью чертежей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Теоретический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пособия снабжен вопросами для самопроверки. Учебное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предназначено для студентов строительных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профилей.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01" y="326698"/>
            <a:ext cx="4374054" cy="621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8024" y="5445224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Филатова, А. В. Системы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AutoCAD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Topocad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IndorCAD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проектировании автодорог и геодезическом сопровождении строительства : учебное пособие / А. В. Филатова, Т. В. Дормидонтова. — Самара : Архитектурно-строительный институт Самарского государственного технического университета, 2016. — 100 c. — ISBN 978-5-9585-0697-2. — Текст : электронный // Электронный ресурс цифровой образовательной среды СПО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PROFобразование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[сайт]. — URL: https://profspo.ru/books/90914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1" y="0"/>
            <a:ext cx="9144000" cy="6858000"/>
          </a:xfrm>
          <a:prstGeom prst="rect">
            <a:avLst/>
          </a:prstGeom>
        </p:spPr>
      </p:pic>
      <p:pic>
        <p:nvPicPr>
          <p:cNvPr id="2" name="Picture 2" descr="Строительные, дорожные машины и оборудов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433872" cy="20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Машины для строительства, ремонта и содержания автомобильных доро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6" y="2636912"/>
            <a:ext cx="1385760" cy="199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Производственная эксплуатация строительных и дорожных маши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2" y="4807361"/>
            <a:ext cx="1379520" cy="20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476673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Справочное пособие дает возможность по техническим параметрам машин произвести сравнительную оценку и оптимальный выбор строительных машин и механизмов для практического применения. Издание предназначено для студентов, изучающих учебные курсы с применением машин и механизмов в строительстве, а также при проектировании строительных объектов.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556792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err="1"/>
              <a:t>Жулай</a:t>
            </a:r>
            <a:r>
              <a:rPr lang="ru-RU" sz="1000" dirty="0"/>
              <a:t>, В. А. Строительные, дорожные машины и оборудование : справочное пособие / В. А. </a:t>
            </a:r>
            <a:r>
              <a:rPr lang="ru-RU" sz="1000" dirty="0" err="1"/>
              <a:t>Жулай</a:t>
            </a:r>
            <a:r>
              <a:rPr lang="ru-RU" sz="1000" dirty="0"/>
              <a:t>, Н. П. Куприн. — 2-е изд. — Воронеж : Воронежский государственный технический университет, ЭБС АСВ, 2019. — 84 c. — ISBN 978-5-7731-0781-1. — Текст : электронный // Электронный ресурс цифровой образовательной среды СПО </a:t>
            </a:r>
            <a:r>
              <a:rPr lang="ru-RU" sz="1000" dirty="0" err="1"/>
              <a:t>PROFобразование</a:t>
            </a:r>
            <a:r>
              <a:rPr lang="ru-RU" sz="1000" dirty="0"/>
              <a:t> : [сайт]. — URL: https://profspo.ru/books/93307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564904"/>
            <a:ext cx="6480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Изложены принципы действия, расчеты основных параметров и экономических показателей, а также основы технической эксплуатации дорожных машин, используемых при строительстве, ремонте и содержании автомобильных дорог. Рассмотрены виды машин и их деталей, порядок работы, энергетическое оборудование, грузоподъемные механизмы, а также требуемые автомобили и тракторы. Предназначено студентам дневной и заочной форм обучения направления подготовки 08.03.01 «Строительство» и специалистам, занятым строительством, ремонтом и содержанием автомобильных дорог.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3949898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err="1"/>
              <a:t>Цупиков</a:t>
            </a:r>
            <a:r>
              <a:rPr lang="ru-RU" sz="1000" dirty="0"/>
              <a:t>, С. Г. Машины для строительства, ремонта и содержания автомобильных дорог : учебное пособие / С. Г. </a:t>
            </a:r>
            <a:r>
              <a:rPr lang="ru-RU" sz="1000" dirty="0" err="1"/>
              <a:t>Цупиков</a:t>
            </a:r>
            <a:r>
              <a:rPr lang="ru-RU" sz="1000" dirty="0"/>
              <a:t>, Н. С. Казачек. — Москва : Инфра-Инженерия, 2018. — 184 c. — ISBN 978-5-9729-0226-2. — Текст : электронный // Электронный ресурс цифровой образовательной среды СПО </a:t>
            </a:r>
            <a:r>
              <a:rPr lang="ru-RU" sz="1000" dirty="0" err="1"/>
              <a:t>PROFобразование</a:t>
            </a:r>
            <a:r>
              <a:rPr lang="ru-RU" sz="1000" dirty="0"/>
              <a:t> : [сайт]. — URL: https://profspo.ru/books/78270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23728" y="4725145"/>
            <a:ext cx="648072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Рассмотрены производственная эксплуатация строительных и дорожных машин, использование современных машин, их комплектов и комплексов, направленных на строительство, поддержание и восстановление работоспособности автомобильных дорог. Особое внимание уделено вопросам формирования оптимальных комплектов машин с учетом их наработки с начала эксплуатации и применения современных технологий. Предназначено для студентов учреждений высшего образования по специальности «Подъемно-транспортные, строительные, дорожные машины и оборудование», также будет полезно инженерно-техническим работникам.</a:t>
            </a:r>
          </a:p>
          <a:p>
            <a:pPr algn="just"/>
            <a:r>
              <a:rPr lang="ru-RU" sz="1000" dirty="0"/>
              <a:t>Максименко, А. Н. Производственная эксплуатация строительных и дорожных машин : учебное пособие / А. Н. Максименко, Д. Ю. </a:t>
            </a:r>
            <a:r>
              <a:rPr lang="ru-RU" sz="1000" dirty="0" err="1"/>
              <a:t>Макацария</a:t>
            </a:r>
            <a:r>
              <a:rPr lang="ru-RU" sz="1000" dirty="0"/>
              <a:t>. — Минск : </a:t>
            </a:r>
            <a:r>
              <a:rPr lang="ru-RU" sz="1000" dirty="0" err="1"/>
              <a:t>Вышэйшая</a:t>
            </a:r>
            <a:r>
              <a:rPr lang="ru-RU" sz="1000" dirty="0"/>
              <a:t> школа, 2015. — 391 c. — ISBN 978-985-06-2498-7. — Текст : электронный // Электронный ресурс цифровой образовательной среды СПО </a:t>
            </a:r>
            <a:r>
              <a:rPr lang="ru-RU" sz="1000" dirty="0" err="1" smtClean="0"/>
              <a:t>PROFобразование</a:t>
            </a:r>
            <a:r>
              <a:rPr lang="ru-RU" sz="1000" dirty="0" smtClean="0"/>
              <a:t> : [сайт]. — URL:</a:t>
            </a:r>
          </a:p>
          <a:p>
            <a:r>
              <a:rPr lang="ru-RU" sz="1000" dirty="0" smtClean="0"/>
              <a:t>https://profspo.ru/books/48015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8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Уважаемые читатели ждем вас в электронной библиотеке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https://profspo.ru/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43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1333</Words>
  <Application>Microsoft Office PowerPoint</Application>
  <PresentationFormat>Экран (4:3)</PresentationFormat>
  <Paragraphs>30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Электронные книги    08.02.05. Строительство и эксплуатация автомобильных дорог и аэродромов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Уважаемые читатели ждем вас в электронной библиотеке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BIBLIOTEKA</dc:creator>
  <cp:lastModifiedBy>admin</cp:lastModifiedBy>
  <cp:revision>18</cp:revision>
  <dcterms:created xsi:type="dcterms:W3CDTF">2021-10-15T08:46:01Z</dcterms:created>
  <dcterms:modified xsi:type="dcterms:W3CDTF">2021-10-15T12:43:54Z</dcterms:modified>
</cp:coreProperties>
</file>